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16"/>
  </p:notesMasterIdLst>
  <p:handoutMasterIdLst>
    <p:handoutMasterId r:id="rId17"/>
  </p:handoutMasterIdLst>
  <p:sldIdLst>
    <p:sldId id="448" r:id="rId5"/>
    <p:sldId id="478" r:id="rId6"/>
    <p:sldId id="476" r:id="rId7"/>
    <p:sldId id="452" r:id="rId8"/>
    <p:sldId id="453" r:id="rId9"/>
    <p:sldId id="479" r:id="rId10"/>
    <p:sldId id="480" r:id="rId11"/>
    <p:sldId id="482" r:id="rId12"/>
    <p:sldId id="481" r:id="rId13"/>
    <p:sldId id="475" r:id="rId14"/>
    <p:sldId id="474"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7F32CC3B-57AC-4FE0-81FA-B93B44CF769B}">
          <p14:sldIdLst>
            <p14:sldId id="448"/>
          </p14:sldIdLst>
        </p14:section>
        <p14:section name="Session 1" id="{0CE2E531-A183-419A-AEF2-D11AC0EFE768}">
          <p14:sldIdLst>
            <p14:sldId id="478"/>
            <p14:sldId id="476"/>
            <p14:sldId id="452"/>
            <p14:sldId id="453"/>
            <p14:sldId id="479"/>
            <p14:sldId id="480"/>
          </p14:sldIdLst>
        </p14:section>
        <p14:section name="Session 2" id="{B3EED3BE-43FE-4D95-A1D4-4A638C5F36AF}">
          <p14:sldIdLst>
            <p14:sldId id="482"/>
            <p14:sldId id="481"/>
          </p14:sldIdLst>
        </p14:section>
        <p14:section name="Outro" id="{406F0FED-5EBB-4DD0-A957-7FEC28548788}">
          <p14:sldIdLst>
            <p14:sldId id="475"/>
            <p14:sldId id="474"/>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8567A29-9AAA-18AA-7F99-D050E7C663CE}" name="David Stewart" initials="DS" userId="David Stewart" providerId="None"/>
  <p188:author id="{2BC3FE7D-FDAD-D966-22A7-A26F0EE81FDE}" name="Elsa Garey" initials="EG" userId="S::elsa.garey@y-e.org.uk::61f24144-c26d-44d2-81d1-3934654a26a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1B9C5"/>
    <a:srgbClr val="DC5874"/>
    <a:srgbClr val="54BFE1"/>
    <a:srgbClr val="A2D5DD"/>
    <a:srgbClr val="67B880"/>
    <a:srgbClr val="AED083"/>
    <a:srgbClr val="F9C774"/>
    <a:srgbClr val="F29561"/>
    <a:srgbClr val="EC6B65"/>
    <a:srgbClr val="FCFD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74C467-0BD7-446F-BCD1-A606CDEDD419}" v="3175" dt="2024-03-20T11:34:02.0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92" autoAdjust="0"/>
    <p:restoredTop sz="74724" autoAdjust="0"/>
  </p:normalViewPr>
  <p:slideViewPr>
    <p:cSldViewPr snapToGrid="0">
      <p:cViewPr varScale="1">
        <p:scale>
          <a:sx n="97" d="100"/>
          <a:sy n="97" d="100"/>
        </p:scale>
        <p:origin x="1296" y="9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12582"/>
    </p:cViewPr>
  </p:sorterViewPr>
  <p:notesViewPr>
    <p:cSldViewPr snapToGrid="0">
      <p:cViewPr varScale="1">
        <p:scale>
          <a:sx n="119" d="100"/>
          <a:sy n="119" d="100"/>
        </p:scale>
        <p:origin x="2538" y="11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Stewart" userId="40cffe60-b158-4416-946b-e9ac5816f94c" providerId="ADAL" clId="{BD74C467-0BD7-446F-BCD1-A606CDEDD419}"/>
    <pc:docChg chg="undo custSel addSld delSld modSld sldOrd modSection">
      <pc:chgData name="David Stewart" userId="40cffe60-b158-4416-946b-e9ac5816f94c" providerId="ADAL" clId="{BD74C467-0BD7-446F-BCD1-A606CDEDD419}" dt="2024-03-20T12:40:29.921" v="5526" actId="20577"/>
      <pc:docMkLst>
        <pc:docMk/>
      </pc:docMkLst>
      <pc:sldChg chg="modSp del mod">
        <pc:chgData name="David Stewart" userId="40cffe60-b158-4416-946b-e9ac5816f94c" providerId="ADAL" clId="{BD74C467-0BD7-446F-BCD1-A606CDEDD419}" dt="2024-02-14T17:26:28.418" v="3006" actId="2696"/>
        <pc:sldMkLst>
          <pc:docMk/>
          <pc:sldMk cId="765425116" sldId="402"/>
        </pc:sldMkLst>
        <pc:spChg chg="mod">
          <ac:chgData name="David Stewart" userId="40cffe60-b158-4416-946b-e9ac5816f94c" providerId="ADAL" clId="{BD74C467-0BD7-446F-BCD1-A606CDEDD419}" dt="2024-02-14T14:34:44.353" v="72"/>
          <ac:spMkLst>
            <pc:docMk/>
            <pc:sldMk cId="765425116" sldId="402"/>
            <ac:spMk id="2" creationId="{E5D3CDCB-A525-6DC3-4FCA-DF39D9F7DCD9}"/>
          </ac:spMkLst>
        </pc:spChg>
        <pc:spChg chg="mod">
          <ac:chgData name="David Stewart" userId="40cffe60-b158-4416-946b-e9ac5816f94c" providerId="ADAL" clId="{BD74C467-0BD7-446F-BCD1-A606CDEDD419}" dt="2024-02-14T14:34:00.673" v="30"/>
          <ac:spMkLst>
            <pc:docMk/>
            <pc:sldMk cId="765425116" sldId="402"/>
            <ac:spMk id="3" creationId="{FDA892FC-700D-7329-C540-F62B07072102}"/>
          </ac:spMkLst>
        </pc:spChg>
      </pc:sldChg>
      <pc:sldChg chg="modSp del mod">
        <pc:chgData name="David Stewart" userId="40cffe60-b158-4416-946b-e9ac5816f94c" providerId="ADAL" clId="{BD74C467-0BD7-446F-BCD1-A606CDEDD419}" dt="2024-02-14T17:26:35.753" v="3007" actId="47"/>
        <pc:sldMkLst>
          <pc:docMk/>
          <pc:sldMk cId="4189757048" sldId="447"/>
        </pc:sldMkLst>
        <pc:spChg chg="mod">
          <ac:chgData name="David Stewart" userId="40cffe60-b158-4416-946b-e9ac5816f94c" providerId="ADAL" clId="{BD74C467-0BD7-446F-BCD1-A606CDEDD419}" dt="2024-02-14T14:34:06.876" v="32"/>
          <ac:spMkLst>
            <pc:docMk/>
            <pc:sldMk cId="4189757048" sldId="447"/>
            <ac:spMk id="3" creationId="{71D4E3E4-D0D3-4E0B-3B9D-4DBF9EA45B1F}"/>
          </ac:spMkLst>
        </pc:spChg>
      </pc:sldChg>
      <pc:sldChg chg="addSp modSp mod modNotesTx">
        <pc:chgData name="David Stewart" userId="40cffe60-b158-4416-946b-e9ac5816f94c" providerId="ADAL" clId="{BD74C467-0BD7-446F-BCD1-A606CDEDD419}" dt="2024-02-15T12:51:01.847" v="3963"/>
        <pc:sldMkLst>
          <pc:docMk/>
          <pc:sldMk cId="228962007" sldId="448"/>
        </pc:sldMkLst>
        <pc:spChg chg="mod">
          <ac:chgData name="David Stewart" userId="40cffe60-b158-4416-946b-e9ac5816f94c" providerId="ADAL" clId="{BD74C467-0BD7-446F-BCD1-A606CDEDD419}" dt="2024-02-14T14:33:03.984" v="0" actId="20577"/>
          <ac:spMkLst>
            <pc:docMk/>
            <pc:sldMk cId="228962007" sldId="448"/>
            <ac:spMk id="2" creationId="{A04F6DDA-5B4A-6430-6733-25A54106C933}"/>
          </ac:spMkLst>
        </pc:spChg>
        <pc:spChg chg="mod">
          <ac:chgData name="David Stewart" userId="40cffe60-b158-4416-946b-e9ac5816f94c" providerId="ADAL" clId="{BD74C467-0BD7-446F-BCD1-A606CDEDD419}" dt="2024-02-14T14:34:03.754" v="31"/>
          <ac:spMkLst>
            <pc:docMk/>
            <pc:sldMk cId="228962007" sldId="448"/>
            <ac:spMk id="3" creationId="{849088BC-7EAF-6207-164A-85B44542A4C6}"/>
          </ac:spMkLst>
        </pc:spChg>
        <pc:picChg chg="add mod">
          <ac:chgData name="David Stewart" userId="40cffe60-b158-4416-946b-e9ac5816f94c" providerId="ADAL" clId="{BD74C467-0BD7-446F-BCD1-A606CDEDD419}" dt="2024-02-15T12:51:01.847" v="3963"/>
          <ac:picMkLst>
            <pc:docMk/>
            <pc:sldMk cId="228962007" sldId="448"/>
            <ac:picMk id="5" creationId="{184FBCCF-362F-0F7A-0D01-F4084B1393AD}"/>
          </ac:picMkLst>
        </pc:picChg>
      </pc:sldChg>
      <pc:sldChg chg="modSp del mod modAnim">
        <pc:chgData name="David Stewart" userId="40cffe60-b158-4416-946b-e9ac5816f94c" providerId="ADAL" clId="{BD74C467-0BD7-446F-BCD1-A606CDEDD419}" dt="2024-02-14T14:48:14.012" v="617" actId="2696"/>
        <pc:sldMkLst>
          <pc:docMk/>
          <pc:sldMk cId="2180195417" sldId="449"/>
        </pc:sldMkLst>
        <pc:spChg chg="mod">
          <ac:chgData name="David Stewart" userId="40cffe60-b158-4416-946b-e9ac5816f94c" providerId="ADAL" clId="{BD74C467-0BD7-446F-BCD1-A606CDEDD419}" dt="2024-02-14T14:43:57.744" v="89" actId="20577"/>
          <ac:spMkLst>
            <pc:docMk/>
            <pc:sldMk cId="2180195417" sldId="449"/>
            <ac:spMk id="2" creationId="{D9A37FA6-15EC-3FD0-2503-06C08CA03A5D}"/>
          </ac:spMkLst>
        </pc:spChg>
        <pc:spChg chg="mod">
          <ac:chgData name="David Stewart" userId="40cffe60-b158-4416-946b-e9ac5816f94c" providerId="ADAL" clId="{BD74C467-0BD7-446F-BCD1-A606CDEDD419}" dt="2024-02-14T14:46:32.500" v="598" actId="20577"/>
          <ac:spMkLst>
            <pc:docMk/>
            <pc:sldMk cId="2180195417" sldId="449"/>
            <ac:spMk id="3" creationId="{5430FAEE-7EEF-6B07-B877-1F0930F108DC}"/>
          </ac:spMkLst>
        </pc:spChg>
      </pc:sldChg>
      <pc:sldChg chg="del">
        <pc:chgData name="David Stewart" userId="40cffe60-b158-4416-946b-e9ac5816f94c" providerId="ADAL" clId="{BD74C467-0BD7-446F-BCD1-A606CDEDD419}" dt="2024-02-14T17:26:39.568" v="3008" actId="47"/>
        <pc:sldMkLst>
          <pc:docMk/>
          <pc:sldMk cId="3233066021" sldId="450"/>
        </pc:sldMkLst>
      </pc:sldChg>
      <pc:sldChg chg="del">
        <pc:chgData name="David Stewart" userId="40cffe60-b158-4416-946b-e9ac5816f94c" providerId="ADAL" clId="{BD74C467-0BD7-446F-BCD1-A606CDEDD419}" dt="2024-02-14T17:16:43.298" v="2153" actId="47"/>
        <pc:sldMkLst>
          <pc:docMk/>
          <pc:sldMk cId="2771803034" sldId="451"/>
        </pc:sldMkLst>
      </pc:sldChg>
      <pc:sldChg chg="addSp delSp modSp mod ord modTransition delAnim modAnim modNotesTx">
        <pc:chgData name="David Stewart" userId="40cffe60-b158-4416-946b-e9ac5816f94c" providerId="ADAL" clId="{BD74C467-0BD7-446F-BCD1-A606CDEDD419}" dt="2024-02-15T16:04:27.635" v="4744" actId="21"/>
        <pc:sldMkLst>
          <pc:docMk/>
          <pc:sldMk cId="3995727770" sldId="452"/>
        </pc:sldMkLst>
        <pc:spChg chg="mod">
          <ac:chgData name="David Stewart" userId="40cffe60-b158-4416-946b-e9ac5816f94c" providerId="ADAL" clId="{BD74C467-0BD7-446F-BCD1-A606CDEDD419}" dt="2024-02-15T15:17:24.299" v="4207" actId="14826"/>
          <ac:spMkLst>
            <pc:docMk/>
            <pc:sldMk cId="3995727770" sldId="452"/>
            <ac:spMk id="3" creationId="{BE247B46-4E25-CD21-1CD2-46F41935F753}"/>
          </ac:spMkLst>
        </pc:spChg>
        <pc:spChg chg="mod">
          <ac:chgData name="David Stewart" userId="40cffe60-b158-4416-946b-e9ac5816f94c" providerId="ADAL" clId="{BD74C467-0BD7-446F-BCD1-A606CDEDD419}" dt="2024-02-14T17:07:49.305" v="1714" actId="20577"/>
          <ac:spMkLst>
            <pc:docMk/>
            <pc:sldMk cId="3995727770" sldId="452"/>
            <ac:spMk id="4" creationId="{BAA03170-0503-4A00-EF50-E71A6359041B}"/>
          </ac:spMkLst>
        </pc:spChg>
        <pc:spChg chg="mod">
          <ac:chgData name="David Stewart" userId="40cffe60-b158-4416-946b-e9ac5816f94c" providerId="ADAL" clId="{BD74C467-0BD7-446F-BCD1-A606CDEDD419}" dt="2024-02-14T17:09:54.616" v="1812" actId="20577"/>
          <ac:spMkLst>
            <pc:docMk/>
            <pc:sldMk cId="3995727770" sldId="452"/>
            <ac:spMk id="5" creationId="{A6DD8413-AB35-DF64-DE28-46CE25545C3F}"/>
          </ac:spMkLst>
        </pc:spChg>
        <pc:grpChg chg="add del mod">
          <ac:chgData name="David Stewart" userId="40cffe60-b158-4416-946b-e9ac5816f94c" providerId="ADAL" clId="{BD74C467-0BD7-446F-BCD1-A606CDEDD419}" dt="2024-02-15T16:04:27.635" v="4744" actId="21"/>
          <ac:grpSpMkLst>
            <pc:docMk/>
            <pc:sldMk cId="3995727770" sldId="452"/>
            <ac:grpSpMk id="2" creationId="{27DCF960-E19D-07F1-9C5E-C4125A2C7A67}"/>
          </ac:grpSpMkLst>
        </pc:grpChg>
        <pc:picChg chg="mod">
          <ac:chgData name="David Stewart" userId="40cffe60-b158-4416-946b-e9ac5816f94c" providerId="ADAL" clId="{BD74C467-0BD7-446F-BCD1-A606CDEDD419}" dt="2024-02-15T15:17:24.299" v="4207" actId="14826"/>
          <ac:picMkLst>
            <pc:docMk/>
            <pc:sldMk cId="3995727770" sldId="452"/>
            <ac:picMk id="6" creationId="{856DBD94-C142-47E2-D54E-B33189DFE9BD}"/>
          </ac:picMkLst>
        </pc:picChg>
        <pc:picChg chg="mod">
          <ac:chgData name="David Stewart" userId="40cffe60-b158-4416-946b-e9ac5816f94c" providerId="ADAL" clId="{BD74C467-0BD7-446F-BCD1-A606CDEDD419}" dt="2024-02-14T17:10:11.517" v="1813" actId="14826"/>
          <ac:picMkLst>
            <pc:docMk/>
            <pc:sldMk cId="3995727770" sldId="452"/>
            <ac:picMk id="12" creationId="{8DF9C816-17D8-4494-2A40-08058DB3896C}"/>
          </ac:picMkLst>
        </pc:picChg>
        <pc:picChg chg="mod">
          <ac:chgData name="David Stewart" userId="40cffe60-b158-4416-946b-e9ac5816f94c" providerId="ADAL" clId="{BD74C467-0BD7-446F-BCD1-A606CDEDD419}" dt="2024-02-14T17:10:17.991" v="1814" actId="14826"/>
          <ac:picMkLst>
            <pc:docMk/>
            <pc:sldMk cId="3995727770" sldId="452"/>
            <ac:picMk id="13" creationId="{4E7E518C-CDBE-7FA4-EDB8-4305337F698E}"/>
          </ac:picMkLst>
        </pc:picChg>
        <pc:picChg chg="mod">
          <ac:chgData name="David Stewart" userId="40cffe60-b158-4416-946b-e9ac5816f94c" providerId="ADAL" clId="{BD74C467-0BD7-446F-BCD1-A606CDEDD419}" dt="2024-02-14T17:10:23.111" v="1815" actId="14826"/>
          <ac:picMkLst>
            <pc:docMk/>
            <pc:sldMk cId="3995727770" sldId="452"/>
            <ac:picMk id="14" creationId="{DA79C068-1FCF-4FBB-BA2C-691FE2D994C6}"/>
          </ac:picMkLst>
        </pc:picChg>
      </pc:sldChg>
      <pc:sldChg chg="addSp delSp modSp mod ord delAnim modAnim modNotesTx">
        <pc:chgData name="David Stewart" userId="40cffe60-b158-4416-946b-e9ac5816f94c" providerId="ADAL" clId="{BD74C467-0BD7-446F-BCD1-A606CDEDD419}" dt="2024-03-20T11:18:24.195" v="5085" actId="114"/>
        <pc:sldMkLst>
          <pc:docMk/>
          <pc:sldMk cId="785257365" sldId="453"/>
        </pc:sldMkLst>
        <pc:spChg chg="mod">
          <ac:chgData name="David Stewart" userId="40cffe60-b158-4416-946b-e9ac5816f94c" providerId="ADAL" clId="{BD74C467-0BD7-446F-BCD1-A606CDEDD419}" dt="2024-02-14T17:14:45.416" v="2149" actId="20577"/>
          <ac:spMkLst>
            <pc:docMk/>
            <pc:sldMk cId="785257365" sldId="453"/>
            <ac:spMk id="4" creationId="{70AD17B2-022E-B1A8-17D5-B7CD7D26D21D}"/>
          </ac:spMkLst>
        </pc:spChg>
        <pc:spChg chg="mod">
          <ac:chgData name="David Stewart" userId="40cffe60-b158-4416-946b-e9ac5816f94c" providerId="ADAL" clId="{BD74C467-0BD7-446F-BCD1-A606CDEDD419}" dt="2024-02-15T11:17:10.667" v="3946" actId="207"/>
          <ac:spMkLst>
            <pc:docMk/>
            <pc:sldMk cId="785257365" sldId="453"/>
            <ac:spMk id="5" creationId="{1F816C23-4BBE-888B-CA7C-666A29B11295}"/>
          </ac:spMkLst>
        </pc:spChg>
        <pc:spChg chg="mod">
          <ac:chgData name="David Stewart" userId="40cffe60-b158-4416-946b-e9ac5816f94c" providerId="ADAL" clId="{BD74C467-0BD7-446F-BCD1-A606CDEDD419}" dt="2024-02-15T15:23:15.392" v="4402" actId="14826"/>
          <ac:spMkLst>
            <pc:docMk/>
            <pc:sldMk cId="785257365" sldId="453"/>
            <ac:spMk id="7" creationId="{914234C7-14C0-C597-586B-23444A8D5D17}"/>
          </ac:spMkLst>
        </pc:spChg>
        <pc:spChg chg="del mod topLvl">
          <ac:chgData name="David Stewart" userId="40cffe60-b158-4416-946b-e9ac5816f94c" providerId="ADAL" clId="{BD74C467-0BD7-446F-BCD1-A606CDEDD419}" dt="2024-02-14T17:14:31.851" v="2133" actId="478"/>
          <ac:spMkLst>
            <pc:docMk/>
            <pc:sldMk cId="785257365" sldId="453"/>
            <ac:spMk id="10" creationId="{BBA35054-8DDC-2E4A-4516-A9F1D3EDA996}"/>
          </ac:spMkLst>
        </pc:spChg>
        <pc:spChg chg="mod">
          <ac:chgData name="David Stewart" userId="40cffe60-b158-4416-946b-e9ac5816f94c" providerId="ADAL" clId="{BD74C467-0BD7-446F-BCD1-A606CDEDD419}" dt="2024-03-20T11:18:14.971" v="5083" actId="1076"/>
          <ac:spMkLst>
            <pc:docMk/>
            <pc:sldMk cId="785257365" sldId="453"/>
            <ac:spMk id="10" creationId="{BE247B46-4E25-CD21-1CD2-46F41935F753}"/>
          </ac:spMkLst>
        </pc:spChg>
        <pc:grpChg chg="add del mod">
          <ac:chgData name="David Stewart" userId="40cffe60-b158-4416-946b-e9ac5816f94c" providerId="ADAL" clId="{BD74C467-0BD7-446F-BCD1-A606CDEDD419}" dt="2024-02-15T15:28:10.002" v="4433" actId="21"/>
          <ac:grpSpMkLst>
            <pc:docMk/>
            <pc:sldMk cId="785257365" sldId="453"/>
            <ac:grpSpMk id="6" creationId="{54B59852-62F1-C5BB-1357-028C74588A7D}"/>
          </ac:grpSpMkLst>
        </pc:grpChg>
        <pc:grpChg chg="add mod">
          <ac:chgData name="David Stewart" userId="40cffe60-b158-4416-946b-e9ac5816f94c" providerId="ADAL" clId="{BD74C467-0BD7-446F-BCD1-A606CDEDD419}" dt="2024-02-15T16:04:28.930" v="4745"/>
          <ac:grpSpMkLst>
            <pc:docMk/>
            <pc:sldMk cId="785257365" sldId="453"/>
            <ac:grpSpMk id="9" creationId="{27DCF960-E19D-07F1-9C5E-C4125A2C7A67}"/>
          </ac:grpSpMkLst>
        </pc:grpChg>
        <pc:grpChg chg="del">
          <ac:chgData name="David Stewart" userId="40cffe60-b158-4416-946b-e9ac5816f94c" providerId="ADAL" clId="{BD74C467-0BD7-446F-BCD1-A606CDEDD419}" dt="2024-02-14T17:14:30.049" v="2132" actId="478"/>
          <ac:grpSpMkLst>
            <pc:docMk/>
            <pc:sldMk cId="785257365" sldId="453"/>
            <ac:grpSpMk id="9" creationId="{9A067B8B-FEA5-6795-F68D-DD48AF597A1A}"/>
          </ac:grpSpMkLst>
        </pc:grpChg>
        <pc:picChg chg="mod">
          <ac:chgData name="David Stewart" userId="40cffe60-b158-4416-946b-e9ac5816f94c" providerId="ADAL" clId="{BD74C467-0BD7-446F-BCD1-A606CDEDD419}" dt="2024-02-15T15:23:15.392" v="4402" actId="14826"/>
          <ac:picMkLst>
            <pc:docMk/>
            <pc:sldMk cId="785257365" sldId="453"/>
            <ac:picMk id="8" creationId="{31AD782F-48E9-447A-AD8A-76BDD849BA2F}"/>
          </ac:picMkLst>
        </pc:picChg>
        <pc:picChg chg="del topLvl">
          <ac:chgData name="David Stewart" userId="40cffe60-b158-4416-946b-e9ac5816f94c" providerId="ADAL" clId="{BD74C467-0BD7-446F-BCD1-A606CDEDD419}" dt="2024-02-14T17:14:30.049" v="2132" actId="478"/>
          <ac:picMkLst>
            <pc:docMk/>
            <pc:sldMk cId="785257365" sldId="453"/>
            <ac:picMk id="11" creationId="{4A008393-B1B0-0253-263B-7FBD6D798119}"/>
          </ac:picMkLst>
        </pc:picChg>
        <pc:picChg chg="mod">
          <ac:chgData name="David Stewart" userId="40cffe60-b158-4416-946b-e9ac5816f94c" providerId="ADAL" clId="{BD74C467-0BD7-446F-BCD1-A606CDEDD419}" dt="2024-02-15T16:04:28.930" v="4745"/>
          <ac:picMkLst>
            <pc:docMk/>
            <pc:sldMk cId="785257365" sldId="453"/>
            <ac:picMk id="11" creationId="{856DBD94-C142-47E2-D54E-B33189DFE9BD}"/>
          </ac:picMkLst>
        </pc:picChg>
        <pc:picChg chg="mod">
          <ac:chgData name="David Stewart" userId="40cffe60-b158-4416-946b-e9ac5816f94c" providerId="ADAL" clId="{BD74C467-0BD7-446F-BCD1-A606CDEDD419}" dt="2024-02-14T17:15:36.177" v="2150" actId="14826"/>
          <ac:picMkLst>
            <pc:docMk/>
            <pc:sldMk cId="785257365" sldId="453"/>
            <ac:picMk id="13" creationId="{3B7B2121-85AC-5EEA-A8EC-A0F593371B77}"/>
          </ac:picMkLst>
        </pc:picChg>
        <pc:picChg chg="mod">
          <ac:chgData name="David Stewart" userId="40cffe60-b158-4416-946b-e9ac5816f94c" providerId="ADAL" clId="{BD74C467-0BD7-446F-BCD1-A606CDEDD419}" dt="2024-02-14T17:15:41.269" v="2151" actId="14826"/>
          <ac:picMkLst>
            <pc:docMk/>
            <pc:sldMk cId="785257365" sldId="453"/>
            <ac:picMk id="14" creationId="{7BC86E68-AE02-DD8B-DD4E-896E9CD80F32}"/>
          </ac:picMkLst>
        </pc:picChg>
        <pc:picChg chg="mod">
          <ac:chgData name="David Stewart" userId="40cffe60-b158-4416-946b-e9ac5816f94c" providerId="ADAL" clId="{BD74C467-0BD7-446F-BCD1-A606CDEDD419}" dt="2024-02-14T17:15:45.282" v="2152" actId="14826"/>
          <ac:picMkLst>
            <pc:docMk/>
            <pc:sldMk cId="785257365" sldId="453"/>
            <ac:picMk id="15" creationId="{A8D8A7FD-FA64-B580-1FEE-9C07AA463B96}"/>
          </ac:picMkLst>
        </pc:picChg>
      </pc:sldChg>
      <pc:sldChg chg="del">
        <pc:chgData name="David Stewart" userId="40cffe60-b158-4416-946b-e9ac5816f94c" providerId="ADAL" clId="{BD74C467-0BD7-446F-BCD1-A606CDEDD419}" dt="2024-02-14T17:35:30.246" v="3665" actId="47"/>
        <pc:sldMkLst>
          <pc:docMk/>
          <pc:sldMk cId="497638434" sldId="456"/>
        </pc:sldMkLst>
      </pc:sldChg>
      <pc:sldChg chg="del">
        <pc:chgData name="David Stewart" userId="40cffe60-b158-4416-946b-e9ac5816f94c" providerId="ADAL" clId="{BD74C467-0BD7-446F-BCD1-A606CDEDD419}" dt="2024-02-14T17:35:30.246" v="3665" actId="47"/>
        <pc:sldMkLst>
          <pc:docMk/>
          <pc:sldMk cId="843798289" sldId="457"/>
        </pc:sldMkLst>
      </pc:sldChg>
      <pc:sldChg chg="del">
        <pc:chgData name="David Stewart" userId="40cffe60-b158-4416-946b-e9ac5816f94c" providerId="ADAL" clId="{BD74C467-0BD7-446F-BCD1-A606CDEDD419}" dt="2024-02-14T17:35:30.246" v="3665" actId="47"/>
        <pc:sldMkLst>
          <pc:docMk/>
          <pc:sldMk cId="3659829867" sldId="460"/>
        </pc:sldMkLst>
      </pc:sldChg>
      <pc:sldChg chg="del">
        <pc:chgData name="David Stewart" userId="40cffe60-b158-4416-946b-e9ac5816f94c" providerId="ADAL" clId="{BD74C467-0BD7-446F-BCD1-A606CDEDD419}" dt="2024-02-14T17:35:30.246" v="3665" actId="47"/>
        <pc:sldMkLst>
          <pc:docMk/>
          <pc:sldMk cId="1853305690" sldId="461"/>
        </pc:sldMkLst>
      </pc:sldChg>
      <pc:sldChg chg="del">
        <pc:chgData name="David Stewart" userId="40cffe60-b158-4416-946b-e9ac5816f94c" providerId="ADAL" clId="{BD74C467-0BD7-446F-BCD1-A606CDEDD419}" dt="2024-02-14T17:35:30.246" v="3665" actId="47"/>
        <pc:sldMkLst>
          <pc:docMk/>
          <pc:sldMk cId="1974914749" sldId="462"/>
        </pc:sldMkLst>
      </pc:sldChg>
      <pc:sldChg chg="del">
        <pc:chgData name="David Stewart" userId="40cffe60-b158-4416-946b-e9ac5816f94c" providerId="ADAL" clId="{BD74C467-0BD7-446F-BCD1-A606CDEDD419}" dt="2024-02-14T17:35:30.246" v="3665" actId="47"/>
        <pc:sldMkLst>
          <pc:docMk/>
          <pc:sldMk cId="3903085673" sldId="463"/>
        </pc:sldMkLst>
      </pc:sldChg>
      <pc:sldChg chg="modSp mod">
        <pc:chgData name="David Stewart" userId="40cffe60-b158-4416-946b-e9ac5816f94c" providerId="ADAL" clId="{BD74C467-0BD7-446F-BCD1-A606CDEDD419}" dt="2024-02-14T17:38:05.132" v="3901" actId="1076"/>
        <pc:sldMkLst>
          <pc:docMk/>
          <pc:sldMk cId="1338720283" sldId="474"/>
        </pc:sldMkLst>
        <pc:spChg chg="mod">
          <ac:chgData name="David Stewart" userId="40cffe60-b158-4416-946b-e9ac5816f94c" providerId="ADAL" clId="{BD74C467-0BD7-446F-BCD1-A606CDEDD419}" dt="2024-02-14T17:38:05.132" v="3901" actId="1076"/>
          <ac:spMkLst>
            <pc:docMk/>
            <pc:sldMk cId="1338720283" sldId="474"/>
            <ac:spMk id="12" creationId="{D419112E-C49E-42FD-59EF-95BA53692A7A}"/>
          </ac:spMkLst>
        </pc:spChg>
      </pc:sldChg>
      <pc:sldChg chg="modSp mod modAnim modNotesTx">
        <pc:chgData name="David Stewart" userId="40cffe60-b158-4416-946b-e9ac5816f94c" providerId="ADAL" clId="{BD74C467-0BD7-446F-BCD1-A606CDEDD419}" dt="2024-02-15T14:41:57.203" v="4195" actId="20577"/>
        <pc:sldMkLst>
          <pc:docMk/>
          <pc:sldMk cId="1791147809" sldId="475"/>
        </pc:sldMkLst>
        <pc:spChg chg="mod">
          <ac:chgData name="David Stewart" userId="40cffe60-b158-4416-946b-e9ac5816f94c" providerId="ADAL" clId="{BD74C467-0BD7-446F-BCD1-A606CDEDD419}" dt="2024-02-14T17:35:33.932" v="3667" actId="20577"/>
          <ac:spMkLst>
            <pc:docMk/>
            <pc:sldMk cId="1791147809" sldId="475"/>
            <ac:spMk id="4" creationId="{9FC4A629-3438-4AC8-7A57-629A6118DDF9}"/>
          </ac:spMkLst>
        </pc:spChg>
        <pc:spChg chg="mod">
          <ac:chgData name="David Stewart" userId="40cffe60-b158-4416-946b-e9ac5816f94c" providerId="ADAL" clId="{BD74C467-0BD7-446F-BCD1-A606CDEDD419}" dt="2024-02-14T17:36:50.126" v="3870" actId="20577"/>
          <ac:spMkLst>
            <pc:docMk/>
            <pc:sldMk cId="1791147809" sldId="475"/>
            <ac:spMk id="5" creationId="{1646B6D0-85F1-7DB2-E76B-EBD43A458398}"/>
          </ac:spMkLst>
        </pc:spChg>
      </pc:sldChg>
      <pc:sldChg chg="addSp delSp modSp mod delAnim modAnim modNotesTx">
        <pc:chgData name="David Stewart" userId="40cffe60-b158-4416-946b-e9ac5816f94c" providerId="ADAL" clId="{BD74C467-0BD7-446F-BCD1-A606CDEDD419}" dt="2024-03-20T11:31:33.396" v="5292" actId="20577"/>
        <pc:sldMkLst>
          <pc:docMk/>
          <pc:sldMk cId="1118510521" sldId="476"/>
        </pc:sldMkLst>
        <pc:spChg chg="mod">
          <ac:chgData name="David Stewart" userId="40cffe60-b158-4416-946b-e9ac5816f94c" providerId="ADAL" clId="{BD74C467-0BD7-446F-BCD1-A606CDEDD419}" dt="2024-02-14T14:51:43.038" v="748" actId="20577"/>
          <ac:spMkLst>
            <pc:docMk/>
            <pc:sldMk cId="1118510521" sldId="476"/>
            <ac:spMk id="2" creationId="{C195F5CE-542A-767A-8D89-D0E390CE9E19}"/>
          </ac:spMkLst>
        </pc:spChg>
        <pc:spChg chg="mod">
          <ac:chgData name="David Stewart" userId="40cffe60-b158-4416-946b-e9ac5816f94c" providerId="ADAL" clId="{BD74C467-0BD7-446F-BCD1-A606CDEDD419}" dt="2024-02-14T14:59:16.551" v="1693" actId="255"/>
          <ac:spMkLst>
            <pc:docMk/>
            <pc:sldMk cId="1118510521" sldId="476"/>
            <ac:spMk id="3" creationId="{2DC2DA0B-C6D6-F4D2-37EF-D301524079CB}"/>
          </ac:spMkLst>
        </pc:spChg>
        <pc:spChg chg="mod">
          <ac:chgData name="David Stewart" userId="40cffe60-b158-4416-946b-e9ac5816f94c" providerId="ADAL" clId="{BD74C467-0BD7-446F-BCD1-A606CDEDD419}" dt="2024-02-15T15:16:02.509" v="4202" actId="14100"/>
          <ac:spMkLst>
            <pc:docMk/>
            <pc:sldMk cId="1118510521" sldId="476"/>
            <ac:spMk id="5" creationId="{5CE4AFDF-7F3C-E7A6-1A15-E0EF82DB2E52}"/>
          </ac:spMkLst>
        </pc:spChg>
        <pc:spChg chg="mod">
          <ac:chgData name="David Stewart" userId="40cffe60-b158-4416-946b-e9ac5816f94c" providerId="ADAL" clId="{BD74C467-0BD7-446F-BCD1-A606CDEDD419}" dt="2024-03-20T11:29:08.019" v="5208" actId="20577"/>
          <ac:spMkLst>
            <pc:docMk/>
            <pc:sldMk cId="1118510521" sldId="476"/>
            <ac:spMk id="8" creationId="{67940C6E-9B13-AE00-EC24-BF229B1AD25A}"/>
          </ac:spMkLst>
        </pc:spChg>
        <pc:grpChg chg="add del mod">
          <ac:chgData name="David Stewart" userId="40cffe60-b158-4416-946b-e9ac5816f94c" providerId="ADAL" clId="{BD74C467-0BD7-446F-BCD1-A606CDEDD419}" dt="2024-02-15T15:16:27.291" v="4203" actId="478"/>
          <ac:grpSpMkLst>
            <pc:docMk/>
            <pc:sldMk cId="1118510521" sldId="476"/>
            <ac:grpSpMk id="4" creationId="{6E58CC1E-7D93-1CCE-E9E5-D32B55021D28}"/>
          </ac:grpSpMkLst>
        </pc:grpChg>
        <pc:grpChg chg="add mod">
          <ac:chgData name="David Stewart" userId="40cffe60-b158-4416-946b-e9ac5816f94c" providerId="ADAL" clId="{BD74C467-0BD7-446F-BCD1-A606CDEDD419}" dt="2024-02-15T15:47:57.310" v="4622" actId="14826"/>
          <ac:grpSpMkLst>
            <pc:docMk/>
            <pc:sldMk cId="1118510521" sldId="476"/>
            <ac:grpSpMk id="7" creationId="{2F722087-86D9-6910-2D03-0B9D0167653E}"/>
          </ac:grpSpMkLst>
        </pc:grpChg>
        <pc:grpChg chg="del">
          <ac:chgData name="David Stewart" userId="40cffe60-b158-4416-946b-e9ac5816f94c" providerId="ADAL" clId="{BD74C467-0BD7-446F-BCD1-A606CDEDD419}" dt="2024-02-14T14:55:32.690" v="1398" actId="478"/>
          <ac:grpSpMkLst>
            <pc:docMk/>
            <pc:sldMk cId="1118510521" sldId="476"/>
            <ac:grpSpMk id="7" creationId="{A379ACE1-7812-BD16-EC0E-BEBF8DFED7A4}"/>
          </ac:grpSpMkLst>
        </pc:grpChg>
        <pc:picChg chg="mod">
          <ac:chgData name="David Stewart" userId="40cffe60-b158-4416-946b-e9ac5816f94c" providerId="ADAL" clId="{BD74C467-0BD7-446F-BCD1-A606CDEDD419}" dt="2024-02-15T15:13:14.468" v="4197"/>
          <ac:picMkLst>
            <pc:docMk/>
            <pc:sldMk cId="1118510521" sldId="476"/>
            <ac:picMk id="6" creationId="{A9CC24BF-914C-4B82-40D2-6F8CBB198419}"/>
          </ac:picMkLst>
        </pc:picChg>
        <pc:picChg chg="mod">
          <ac:chgData name="David Stewart" userId="40cffe60-b158-4416-946b-e9ac5816f94c" providerId="ADAL" clId="{BD74C467-0BD7-446F-BCD1-A606CDEDD419}" dt="2024-02-15T15:47:57.310" v="4622" actId="14826"/>
          <ac:picMkLst>
            <pc:docMk/>
            <pc:sldMk cId="1118510521" sldId="476"/>
            <ac:picMk id="9" creationId="{966DD0B7-4663-2639-2F5C-34E5BBB6912C}"/>
          </ac:picMkLst>
        </pc:picChg>
      </pc:sldChg>
      <pc:sldChg chg="del">
        <pc:chgData name="David Stewart" userId="40cffe60-b158-4416-946b-e9ac5816f94c" providerId="ADAL" clId="{BD74C467-0BD7-446F-BCD1-A606CDEDD419}" dt="2024-02-14T17:07:40.464" v="1696" actId="47"/>
        <pc:sldMkLst>
          <pc:docMk/>
          <pc:sldMk cId="2227199647" sldId="477"/>
        </pc:sldMkLst>
      </pc:sldChg>
      <pc:sldChg chg="addSp modSp add mod modAnim modNotesTx">
        <pc:chgData name="David Stewart" userId="40cffe60-b158-4416-946b-e9ac5816f94c" providerId="ADAL" clId="{BD74C467-0BD7-446F-BCD1-A606CDEDD419}" dt="2024-03-20T12:04:30.533" v="5522" actId="20577"/>
        <pc:sldMkLst>
          <pc:docMk/>
          <pc:sldMk cId="3999146821" sldId="478"/>
        </pc:sldMkLst>
        <pc:spChg chg="add mod">
          <ac:chgData name="David Stewart" userId="40cffe60-b158-4416-946b-e9ac5816f94c" providerId="ADAL" clId="{BD74C467-0BD7-446F-BCD1-A606CDEDD419}" dt="2024-02-14T14:50:06.341" v="695" actId="1076"/>
          <ac:spMkLst>
            <pc:docMk/>
            <pc:sldMk cId="3999146821" sldId="478"/>
            <ac:spMk id="2" creationId="{384CAE1A-4675-4F54-25C6-99196C4D8711}"/>
          </ac:spMkLst>
        </pc:spChg>
        <pc:spChg chg="mod">
          <ac:chgData name="David Stewart" userId="40cffe60-b158-4416-946b-e9ac5816f94c" providerId="ADAL" clId="{BD74C467-0BD7-446F-BCD1-A606CDEDD419}" dt="2024-02-14T14:50:54.870" v="720" actId="20577"/>
          <ac:spMkLst>
            <pc:docMk/>
            <pc:sldMk cId="3999146821" sldId="478"/>
            <ac:spMk id="4" creationId="{276895FA-74BF-F376-3CB3-236126B9BA53}"/>
          </ac:spMkLst>
        </pc:spChg>
        <pc:spChg chg="mod">
          <ac:chgData name="David Stewart" userId="40cffe60-b158-4416-946b-e9ac5816f94c" providerId="ADAL" clId="{BD74C467-0BD7-446F-BCD1-A606CDEDD419}" dt="2024-02-14T14:49:35.893" v="690" actId="20577"/>
          <ac:spMkLst>
            <pc:docMk/>
            <pc:sldMk cId="3999146821" sldId="478"/>
            <ac:spMk id="5" creationId="{75A0ACF4-881E-12E6-810B-B229E9516502}"/>
          </ac:spMkLst>
        </pc:spChg>
        <pc:spChg chg="mod">
          <ac:chgData name="David Stewart" userId="40cffe60-b158-4416-946b-e9ac5816f94c" providerId="ADAL" clId="{BD74C467-0BD7-446F-BCD1-A606CDEDD419}" dt="2024-03-20T12:04:24.178" v="5520"/>
          <ac:spMkLst>
            <pc:docMk/>
            <pc:sldMk cId="3999146821" sldId="478"/>
            <ac:spMk id="7" creationId="{9929E702-5EFE-41D7-D70F-1D9280EF2F04}"/>
          </ac:spMkLst>
        </pc:spChg>
        <pc:grpChg chg="mod">
          <ac:chgData name="David Stewart" userId="40cffe60-b158-4416-946b-e9ac5816f94c" providerId="ADAL" clId="{BD74C467-0BD7-446F-BCD1-A606CDEDD419}" dt="2024-02-14T14:49:03.383" v="685" actId="14826"/>
          <ac:grpSpMkLst>
            <pc:docMk/>
            <pc:sldMk cId="3999146821" sldId="478"/>
            <ac:grpSpMk id="6" creationId="{71DBE742-047D-850E-DEEA-519E06124D75}"/>
          </ac:grpSpMkLst>
        </pc:grpChg>
        <pc:grpChg chg="mod">
          <ac:chgData name="David Stewart" userId="40cffe60-b158-4416-946b-e9ac5816f94c" providerId="ADAL" clId="{BD74C467-0BD7-446F-BCD1-A606CDEDD419}" dt="2024-02-14T14:47:53.086" v="601" actId="14826"/>
          <ac:grpSpMkLst>
            <pc:docMk/>
            <pc:sldMk cId="3999146821" sldId="478"/>
            <ac:grpSpMk id="12" creationId="{2950C5CE-DC89-9EA2-6262-B0131963D1E2}"/>
          </ac:grpSpMkLst>
        </pc:grpChg>
        <pc:picChg chg="mod">
          <ac:chgData name="David Stewart" userId="40cffe60-b158-4416-946b-e9ac5816f94c" providerId="ADAL" clId="{BD74C467-0BD7-446F-BCD1-A606CDEDD419}" dt="2024-02-14T14:49:03.383" v="685" actId="14826"/>
          <ac:picMkLst>
            <pc:docMk/>
            <pc:sldMk cId="3999146821" sldId="478"/>
            <ac:picMk id="8" creationId="{E896E1EE-6BD1-D0CC-2F18-25D06CFEAFE9}"/>
          </ac:picMkLst>
        </pc:picChg>
        <pc:picChg chg="mod">
          <ac:chgData name="David Stewart" userId="40cffe60-b158-4416-946b-e9ac5816f94c" providerId="ADAL" clId="{BD74C467-0BD7-446F-BCD1-A606CDEDD419}" dt="2024-02-14T14:47:53.086" v="601" actId="14826"/>
          <ac:picMkLst>
            <pc:docMk/>
            <pc:sldMk cId="3999146821" sldId="478"/>
            <ac:picMk id="9" creationId="{73A2116E-A36E-C5C1-0EBF-97C1F6873AB7}"/>
          </ac:picMkLst>
        </pc:picChg>
        <pc:picChg chg="mod">
          <ac:chgData name="David Stewart" userId="40cffe60-b158-4416-946b-e9ac5816f94c" providerId="ADAL" clId="{BD74C467-0BD7-446F-BCD1-A606CDEDD419}" dt="2024-02-14T14:47:53.086" v="601" actId="14826"/>
          <ac:picMkLst>
            <pc:docMk/>
            <pc:sldMk cId="3999146821" sldId="478"/>
            <ac:picMk id="11" creationId="{CE43F83A-7620-373C-90AF-643A5D204C06}"/>
          </ac:picMkLst>
        </pc:picChg>
      </pc:sldChg>
      <pc:sldChg chg="addSp modSp new mod modAnim modNotesTx">
        <pc:chgData name="David Stewart" userId="40cffe60-b158-4416-946b-e9ac5816f94c" providerId="ADAL" clId="{BD74C467-0BD7-446F-BCD1-A606CDEDD419}" dt="2024-03-20T12:40:29.921" v="5526" actId="20577"/>
        <pc:sldMkLst>
          <pc:docMk/>
          <pc:sldMk cId="1882559744" sldId="479"/>
        </pc:sldMkLst>
        <pc:spChg chg="mod">
          <ac:chgData name="David Stewart" userId="40cffe60-b158-4416-946b-e9ac5816f94c" providerId="ADAL" clId="{BD74C467-0BD7-446F-BCD1-A606CDEDD419}" dt="2024-03-08T15:55:13.232" v="4928" actId="13926"/>
          <ac:spMkLst>
            <pc:docMk/>
            <pc:sldMk cId="1882559744" sldId="479"/>
            <ac:spMk id="2" creationId="{8EF2E60F-17CD-6D94-F04F-ABB52206F883}"/>
          </ac:spMkLst>
        </pc:spChg>
        <pc:spChg chg="mod">
          <ac:chgData name="David Stewart" userId="40cffe60-b158-4416-946b-e9ac5816f94c" providerId="ADAL" clId="{BD74C467-0BD7-446F-BCD1-A606CDEDD419}" dt="2024-03-20T11:34:02.038" v="5405" actId="20577"/>
          <ac:spMkLst>
            <pc:docMk/>
            <pc:sldMk cId="1882559744" sldId="479"/>
            <ac:spMk id="3" creationId="{8BFB5B7F-A08C-22BF-C6FE-3656010043DD}"/>
          </ac:spMkLst>
        </pc:spChg>
        <pc:spChg chg="mod">
          <ac:chgData name="David Stewart" userId="40cffe60-b158-4416-946b-e9ac5816f94c" providerId="ADAL" clId="{BD74C467-0BD7-446F-BCD1-A606CDEDD419}" dt="2024-03-20T12:40:26.969" v="5524" actId="20577"/>
          <ac:spMkLst>
            <pc:docMk/>
            <pc:sldMk cId="1882559744" sldId="479"/>
            <ac:spMk id="7" creationId="{914234C7-14C0-C597-586B-23444A8D5D17}"/>
          </ac:spMkLst>
        </pc:spChg>
        <pc:grpChg chg="add mod">
          <ac:chgData name="David Stewart" userId="40cffe60-b158-4416-946b-e9ac5816f94c" providerId="ADAL" clId="{BD74C467-0BD7-446F-BCD1-A606CDEDD419}" dt="2024-03-08T15:53:43.984" v="4924" actId="14100"/>
          <ac:grpSpMkLst>
            <pc:docMk/>
            <pc:sldMk cId="1882559744" sldId="479"/>
            <ac:grpSpMk id="5" creationId="{65C89767-A34C-9C1E-EF86-B4B7A0C6EE3F}"/>
          </ac:grpSpMkLst>
        </pc:grpChg>
        <pc:grpChg chg="add mod">
          <ac:chgData name="David Stewart" userId="40cffe60-b158-4416-946b-e9ac5816f94c" providerId="ADAL" clId="{BD74C467-0BD7-446F-BCD1-A606CDEDD419}" dt="2024-03-08T15:53:40.557" v="4922" actId="164"/>
          <ac:grpSpMkLst>
            <pc:docMk/>
            <pc:sldMk cId="1882559744" sldId="479"/>
            <ac:grpSpMk id="6" creationId="{54B59852-62F1-C5BB-1357-028C74588A7D}"/>
          </ac:grpSpMkLst>
        </pc:grpChg>
        <pc:picChg chg="add mod">
          <ac:chgData name="David Stewart" userId="40cffe60-b158-4416-946b-e9ac5816f94c" providerId="ADAL" clId="{BD74C467-0BD7-446F-BCD1-A606CDEDD419}" dt="2024-03-19T16:51:40.550" v="4947" actId="1038"/>
          <ac:picMkLst>
            <pc:docMk/>
            <pc:sldMk cId="1882559744" sldId="479"/>
            <ac:picMk id="4" creationId="{3BD31DE7-FC4B-A11C-2F83-9A4B3A5FD8B0}"/>
          </ac:picMkLst>
        </pc:picChg>
        <pc:picChg chg="mod">
          <ac:chgData name="David Stewart" userId="40cffe60-b158-4416-946b-e9ac5816f94c" providerId="ADAL" clId="{BD74C467-0BD7-446F-BCD1-A606CDEDD419}" dt="2024-03-08T15:53:35.636" v="4921" actId="14826"/>
          <ac:picMkLst>
            <pc:docMk/>
            <pc:sldMk cId="1882559744" sldId="479"/>
            <ac:picMk id="8" creationId="{31AD782F-48E9-447A-AD8A-76BDD849BA2F}"/>
          </ac:picMkLst>
        </pc:picChg>
      </pc:sldChg>
      <pc:sldChg chg="addSp modSp add mod modAnim modNotesTx">
        <pc:chgData name="David Stewart" userId="40cffe60-b158-4416-946b-e9ac5816f94c" providerId="ADAL" clId="{BD74C467-0BD7-446F-BCD1-A606CDEDD419}" dt="2024-03-20T11:41:00.290" v="5511" actId="114"/>
        <pc:sldMkLst>
          <pc:docMk/>
          <pc:sldMk cId="128677727" sldId="480"/>
        </pc:sldMkLst>
        <pc:spChg chg="mod">
          <ac:chgData name="David Stewart" userId="40cffe60-b158-4416-946b-e9ac5816f94c" providerId="ADAL" clId="{BD74C467-0BD7-446F-BCD1-A606CDEDD419}" dt="2024-02-14T17:22:03.343" v="2433" actId="20577"/>
          <ac:spMkLst>
            <pc:docMk/>
            <pc:sldMk cId="128677727" sldId="480"/>
            <ac:spMk id="2" creationId="{0D978CFF-6672-0E15-EA8C-E5F4EB6FFDB3}"/>
          </ac:spMkLst>
        </pc:spChg>
        <pc:spChg chg="mod">
          <ac:chgData name="David Stewart" userId="40cffe60-b158-4416-946b-e9ac5816f94c" providerId="ADAL" clId="{BD74C467-0BD7-446F-BCD1-A606CDEDD419}" dt="2024-02-15T15:32:44.435" v="4494" actId="5793"/>
          <ac:spMkLst>
            <pc:docMk/>
            <pc:sldMk cId="128677727" sldId="480"/>
            <ac:spMk id="3" creationId="{EAAD979F-204E-3B5C-4233-23AAE8388E84}"/>
          </ac:spMkLst>
        </pc:spChg>
        <pc:spChg chg="mod">
          <ac:chgData name="David Stewart" userId="40cffe60-b158-4416-946b-e9ac5816f94c" providerId="ADAL" clId="{BD74C467-0BD7-446F-BCD1-A606CDEDD419}" dt="2024-03-20T11:40:30.851" v="5509" actId="20577"/>
          <ac:spMkLst>
            <pc:docMk/>
            <pc:sldMk cId="128677727" sldId="480"/>
            <ac:spMk id="5" creationId="{20A24DDD-6E48-7C8C-B878-6C4025773FE1}"/>
          </ac:spMkLst>
        </pc:spChg>
        <pc:grpChg chg="add mod">
          <ac:chgData name="David Stewart" userId="40cffe60-b158-4416-946b-e9ac5816f94c" providerId="ADAL" clId="{BD74C467-0BD7-446F-BCD1-A606CDEDD419}" dt="2024-02-15T15:39:31.025" v="4516" actId="14826"/>
          <ac:grpSpMkLst>
            <pc:docMk/>
            <pc:sldMk cId="128677727" sldId="480"/>
            <ac:grpSpMk id="4" creationId="{15003971-A10E-5E6D-E671-43717E2EAE7E}"/>
          </ac:grpSpMkLst>
        </pc:grpChg>
        <pc:picChg chg="mod">
          <ac:chgData name="David Stewart" userId="40cffe60-b158-4416-946b-e9ac5816f94c" providerId="ADAL" clId="{BD74C467-0BD7-446F-BCD1-A606CDEDD419}" dt="2024-02-15T15:39:31.025" v="4516" actId="14826"/>
          <ac:picMkLst>
            <pc:docMk/>
            <pc:sldMk cId="128677727" sldId="480"/>
            <ac:picMk id="6" creationId="{3D2C027F-E29C-987B-82FC-9179E33E73E4}"/>
          </ac:picMkLst>
        </pc:picChg>
      </pc:sldChg>
      <pc:sldChg chg="addSp modSp add mod modAnim modNotesTx">
        <pc:chgData name="David Stewart" userId="40cffe60-b158-4416-946b-e9ac5816f94c" providerId="ADAL" clId="{BD74C467-0BD7-446F-BCD1-A606CDEDD419}" dt="2024-03-20T11:41:45.634" v="5516" actId="114"/>
        <pc:sldMkLst>
          <pc:docMk/>
          <pc:sldMk cId="198400271" sldId="481"/>
        </pc:sldMkLst>
        <pc:spChg chg="mod">
          <ac:chgData name="David Stewart" userId="40cffe60-b158-4416-946b-e9ac5816f94c" providerId="ADAL" clId="{BD74C467-0BD7-446F-BCD1-A606CDEDD419}" dt="2024-03-08T15:53:04.772" v="4918" actId="20577"/>
          <ac:spMkLst>
            <pc:docMk/>
            <pc:sldMk cId="198400271" sldId="481"/>
            <ac:spMk id="4" creationId="{274D7386-643B-B8EA-E073-C034E6122897}"/>
          </ac:spMkLst>
        </pc:spChg>
        <pc:spChg chg="mod">
          <ac:chgData name="David Stewart" userId="40cffe60-b158-4416-946b-e9ac5816f94c" providerId="ADAL" clId="{BD74C467-0BD7-446F-BCD1-A606CDEDD419}" dt="2024-03-08T15:50:02.463" v="4907" actId="13926"/>
          <ac:spMkLst>
            <pc:docMk/>
            <pc:sldMk cId="198400271" sldId="481"/>
            <ac:spMk id="8" creationId="{DF471B2D-5A26-ED07-5B3D-198BF52A9EC6}"/>
          </ac:spMkLst>
        </pc:spChg>
        <pc:grpChg chg="add mod">
          <ac:chgData name="David Stewart" userId="40cffe60-b158-4416-946b-e9ac5816f94c" providerId="ADAL" clId="{BD74C467-0BD7-446F-BCD1-A606CDEDD419}" dt="2024-03-08T15:50:22.116" v="4908" actId="164"/>
          <ac:grpSpMkLst>
            <pc:docMk/>
            <pc:sldMk cId="198400271" sldId="481"/>
            <ac:grpSpMk id="3" creationId="{EDBD256E-801D-A1CC-88CC-D6F0985C0F7F}"/>
          </ac:grpSpMkLst>
        </pc:grpChg>
        <pc:grpChg chg="add mod">
          <ac:chgData name="David Stewart" userId="40cffe60-b158-4416-946b-e9ac5816f94c" providerId="ADAL" clId="{BD74C467-0BD7-446F-BCD1-A606CDEDD419}" dt="2024-03-08T15:50:22.116" v="4908" actId="164"/>
          <ac:grpSpMkLst>
            <pc:docMk/>
            <pc:sldMk cId="198400271" sldId="481"/>
            <ac:grpSpMk id="7" creationId="{847928DF-F8E2-C4B9-63D6-618AC56E273C}"/>
          </ac:grpSpMkLst>
        </pc:grpChg>
        <pc:picChg chg="mod">
          <ac:chgData name="David Stewart" userId="40cffe60-b158-4416-946b-e9ac5816f94c" providerId="ADAL" clId="{BD74C467-0BD7-446F-BCD1-A606CDEDD419}" dt="2024-03-08T15:48:13.031" v="4871" actId="14826"/>
          <ac:picMkLst>
            <pc:docMk/>
            <pc:sldMk cId="198400271" sldId="481"/>
            <ac:picMk id="5" creationId="{A2209517-C8DF-98BF-DF2E-7DCE6E10610D}"/>
          </ac:picMkLst>
        </pc:picChg>
        <pc:picChg chg="add mod">
          <ac:chgData name="David Stewart" userId="40cffe60-b158-4416-946b-e9ac5816f94c" providerId="ADAL" clId="{BD74C467-0BD7-446F-BCD1-A606CDEDD419}" dt="2024-03-19T16:51:50.718" v="4953" actId="1038"/>
          <ac:picMkLst>
            <pc:docMk/>
            <pc:sldMk cId="198400271" sldId="481"/>
            <ac:picMk id="6" creationId="{6F9C15A9-DA48-5B90-587F-7F930B7A5974}"/>
          </ac:picMkLst>
        </pc:picChg>
      </pc:sldChg>
      <pc:sldChg chg="addSp delSp modSp add mod delAnim modAnim modNotesTx">
        <pc:chgData name="David Stewart" userId="40cffe60-b158-4416-946b-e9ac5816f94c" providerId="ADAL" clId="{BD74C467-0BD7-446F-BCD1-A606CDEDD419}" dt="2024-03-20T11:18:53.227" v="5097" actId="20577"/>
        <pc:sldMkLst>
          <pc:docMk/>
          <pc:sldMk cId="2708538371" sldId="482"/>
        </pc:sldMkLst>
        <pc:spChg chg="mod">
          <ac:chgData name="David Stewart" userId="40cffe60-b158-4416-946b-e9ac5816f94c" providerId="ADAL" clId="{BD74C467-0BD7-446F-BCD1-A606CDEDD419}" dt="2024-02-15T15:37:49.364" v="4514" actId="14100"/>
          <ac:spMkLst>
            <pc:docMk/>
            <pc:sldMk cId="2708538371" sldId="482"/>
            <ac:spMk id="3" creationId="{5ECCDA2B-E7CB-1FF1-3987-EEBDD15B3743}"/>
          </ac:spMkLst>
        </pc:spChg>
        <pc:spChg chg="mod">
          <ac:chgData name="David Stewart" userId="40cffe60-b158-4416-946b-e9ac5816f94c" providerId="ADAL" clId="{BD74C467-0BD7-446F-BCD1-A606CDEDD419}" dt="2024-02-14T17:27:05.461" v="3032" actId="20577"/>
          <ac:spMkLst>
            <pc:docMk/>
            <pc:sldMk cId="2708538371" sldId="482"/>
            <ac:spMk id="4" creationId="{E7552C3B-A99E-E8B4-DB3A-4E1E97498FD7}"/>
          </ac:spMkLst>
        </pc:spChg>
        <pc:spChg chg="mod">
          <ac:chgData name="David Stewart" userId="40cffe60-b158-4416-946b-e9ac5816f94c" providerId="ADAL" clId="{BD74C467-0BD7-446F-BCD1-A606CDEDD419}" dt="2024-02-14T17:33:51.488" v="3655" actId="12"/>
          <ac:spMkLst>
            <pc:docMk/>
            <pc:sldMk cId="2708538371" sldId="482"/>
            <ac:spMk id="5" creationId="{C55671F8-1FF0-FE92-BF12-F9BFE9167B5C}"/>
          </ac:spMkLst>
        </pc:spChg>
        <pc:spChg chg="mod">
          <ac:chgData name="David Stewart" userId="40cffe60-b158-4416-946b-e9ac5816f94c" providerId="ADAL" clId="{BD74C467-0BD7-446F-BCD1-A606CDEDD419}" dt="2024-03-20T11:18:53.227" v="5097" actId="20577"/>
          <ac:spMkLst>
            <pc:docMk/>
            <pc:sldMk cId="2708538371" sldId="482"/>
            <ac:spMk id="10" creationId="{A7B75A2E-9ACC-9785-A7E7-12D7CF1CF694}"/>
          </ac:spMkLst>
        </pc:spChg>
        <pc:grpChg chg="add del mod">
          <ac:chgData name="David Stewart" userId="40cffe60-b158-4416-946b-e9ac5816f94c" providerId="ADAL" clId="{BD74C467-0BD7-446F-BCD1-A606CDEDD419}" dt="2024-02-15T15:41:34.678" v="4518" actId="478"/>
          <ac:grpSpMkLst>
            <pc:docMk/>
            <pc:sldMk cId="2708538371" sldId="482"/>
            <ac:grpSpMk id="2" creationId="{1F1A9885-532F-33AF-A83E-4A81E89E5DF4}"/>
          </ac:grpSpMkLst>
        </pc:grpChg>
        <pc:grpChg chg="add mod">
          <ac:chgData name="David Stewart" userId="40cffe60-b158-4416-946b-e9ac5816f94c" providerId="ADAL" clId="{BD74C467-0BD7-446F-BCD1-A606CDEDD419}" dt="2024-02-15T15:41:57.136" v="4526" actId="14826"/>
          <ac:grpSpMkLst>
            <pc:docMk/>
            <pc:sldMk cId="2708538371" sldId="482"/>
            <ac:grpSpMk id="9" creationId="{E59D39E3-C841-4625-15A3-9A90938AE42E}"/>
          </ac:grpSpMkLst>
        </pc:grpChg>
        <pc:grpChg chg="mod">
          <ac:chgData name="David Stewart" userId="40cffe60-b158-4416-946b-e9ac5816f94c" providerId="ADAL" clId="{BD74C467-0BD7-446F-BCD1-A606CDEDD419}" dt="2024-02-14T17:34:24.840" v="3663" actId="14826"/>
          <ac:grpSpMkLst>
            <pc:docMk/>
            <pc:sldMk cId="2708538371" sldId="482"/>
            <ac:grpSpMk id="15" creationId="{9607618B-BC74-2DA8-8AF6-6B86D747C2DF}"/>
          </ac:grpSpMkLst>
        </pc:grpChg>
        <pc:picChg chg="mod">
          <ac:chgData name="David Stewart" userId="40cffe60-b158-4416-946b-e9ac5816f94c" providerId="ADAL" clId="{BD74C467-0BD7-446F-BCD1-A606CDEDD419}" dt="2024-02-15T15:37:38.089" v="4510"/>
          <ac:picMkLst>
            <pc:docMk/>
            <pc:sldMk cId="2708538371" sldId="482"/>
            <ac:picMk id="6" creationId="{FE154BD7-B870-054F-A795-D181E465CE53}"/>
          </ac:picMkLst>
        </pc:picChg>
        <pc:picChg chg="mod">
          <ac:chgData name="David Stewart" userId="40cffe60-b158-4416-946b-e9ac5816f94c" providerId="ADAL" clId="{BD74C467-0BD7-446F-BCD1-A606CDEDD419}" dt="2024-02-14T17:34:24.840" v="3663" actId="14826"/>
          <ac:picMkLst>
            <pc:docMk/>
            <pc:sldMk cId="2708538371" sldId="482"/>
            <ac:picMk id="7" creationId="{FB3785A5-BF8F-381C-2CFC-2350A5E262A8}"/>
          </ac:picMkLst>
        </pc:picChg>
        <pc:picChg chg="mod">
          <ac:chgData name="David Stewart" userId="40cffe60-b158-4416-946b-e9ac5816f94c" providerId="ADAL" clId="{BD74C467-0BD7-446F-BCD1-A606CDEDD419}" dt="2024-02-14T17:34:24.840" v="3663" actId="14826"/>
          <ac:picMkLst>
            <pc:docMk/>
            <pc:sldMk cId="2708538371" sldId="482"/>
            <ac:picMk id="8" creationId="{7BC55FEC-7122-CBFF-E4F4-18D0A37B06C8}"/>
          </ac:picMkLst>
        </pc:picChg>
        <pc:picChg chg="mod">
          <ac:chgData name="David Stewart" userId="40cffe60-b158-4416-946b-e9ac5816f94c" providerId="ADAL" clId="{BD74C467-0BD7-446F-BCD1-A606CDEDD419}" dt="2024-02-15T15:41:57.136" v="4526" actId="14826"/>
          <ac:picMkLst>
            <pc:docMk/>
            <pc:sldMk cId="2708538371" sldId="482"/>
            <ac:picMk id="11" creationId="{CDA94082-702D-FDE8-3F38-9B0869213AAD}"/>
          </ac:picMkLst>
        </pc:picChg>
        <pc:picChg chg="del">
          <ac:chgData name="David Stewart" userId="40cffe60-b158-4416-946b-e9ac5816f94c" providerId="ADAL" clId="{BD74C467-0BD7-446F-BCD1-A606CDEDD419}" dt="2024-02-14T17:34:17.307" v="3660" actId="478"/>
          <ac:picMkLst>
            <pc:docMk/>
            <pc:sldMk cId="2708538371" sldId="482"/>
            <ac:picMk id="12" creationId="{B3418BFA-5322-89AA-E72C-8AA6A6CC02AA}"/>
          </ac:picMkLst>
        </pc:picChg>
        <pc:picChg chg="del">
          <ac:chgData name="David Stewart" userId="40cffe60-b158-4416-946b-e9ac5816f94c" providerId="ADAL" clId="{BD74C467-0BD7-446F-BCD1-A606CDEDD419}" dt="2024-02-14T17:34:17.888" v="3661" actId="478"/>
          <ac:picMkLst>
            <pc:docMk/>
            <pc:sldMk cId="2708538371" sldId="482"/>
            <ac:picMk id="13" creationId="{7FA646B3-735B-68F9-4F12-C98B1C52F641}"/>
          </ac:picMkLst>
        </pc:picChg>
        <pc:picChg chg="del">
          <ac:chgData name="David Stewart" userId="40cffe60-b158-4416-946b-e9ac5816f94c" providerId="ADAL" clId="{BD74C467-0BD7-446F-BCD1-A606CDEDD419}" dt="2024-02-14T17:34:18.624" v="3662" actId="478"/>
          <ac:picMkLst>
            <pc:docMk/>
            <pc:sldMk cId="2708538371" sldId="482"/>
            <ac:picMk id="14" creationId="{C0DEE8D2-B7BC-8C24-2D0B-C5C2B6771292}"/>
          </ac:picMkLst>
        </pc:picChg>
      </pc:sldChg>
      <pc:sldChg chg="modSp new del mod modShow">
        <pc:chgData name="David Stewart" userId="40cffe60-b158-4416-946b-e9ac5816f94c" providerId="ADAL" clId="{BD74C467-0BD7-446F-BCD1-A606CDEDD419}" dt="2024-02-15T14:30:06.683" v="4187" actId="2696"/>
        <pc:sldMkLst>
          <pc:docMk/>
          <pc:sldMk cId="2967390507" sldId="483"/>
        </pc:sldMkLst>
        <pc:spChg chg="mod">
          <ac:chgData name="David Stewart" userId="40cffe60-b158-4416-946b-e9ac5816f94c" providerId="ADAL" clId="{BD74C467-0BD7-446F-BCD1-A606CDEDD419}" dt="2024-02-14T17:45:12.537" v="3935" actId="13926"/>
          <ac:spMkLst>
            <pc:docMk/>
            <pc:sldMk cId="2967390507" sldId="483"/>
            <ac:spMk id="2" creationId="{848FCA48-2EDE-0839-C742-78B31C1679EB}"/>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09F9641-6839-9001-8432-59A610A8568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AD354DDC-43AF-845F-647A-8D3D064FB4D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628D632-21D5-4ED9-8348-796E61E19130}" type="datetimeFigureOut">
              <a:rPr lang="en-GB" smtClean="0"/>
              <a:t>20/03/2024</a:t>
            </a:fld>
            <a:endParaRPr lang="en-GB"/>
          </a:p>
        </p:txBody>
      </p:sp>
      <p:sp>
        <p:nvSpPr>
          <p:cNvPr id="4" name="Footer Placeholder 3">
            <a:extLst>
              <a:ext uri="{FF2B5EF4-FFF2-40B4-BE49-F238E27FC236}">
                <a16:creationId xmlns:a16="http://schemas.microsoft.com/office/drawing/2014/main" id="{37E0EB7F-E1F9-AEB4-C5EA-D7F39F9FA91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C94D58D5-F1BB-12B5-14EA-392C64ED105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255E80B-8005-4224-9F6D-A55309DA70DB}" type="slidenum">
              <a:rPr lang="en-GB" smtClean="0"/>
              <a:t>‹#›</a:t>
            </a:fld>
            <a:endParaRPr lang="en-GB"/>
          </a:p>
        </p:txBody>
      </p:sp>
    </p:spTree>
    <p:extLst>
      <p:ext uri="{BB962C8B-B14F-4D97-AF65-F5344CB8AC3E}">
        <p14:creationId xmlns:p14="http://schemas.microsoft.com/office/powerpoint/2010/main" val="35204456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154F61-EEB4-46B2-A7E2-4520DEE85A64}" type="datetimeFigureOut">
              <a:rPr lang="en-GB" smtClean="0"/>
              <a:t>20/03/2024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07AAB2-0019-4156-B2C5-EBC3259D852C}" type="slidenum">
              <a:rPr lang="en-GB" smtClean="0"/>
              <a:t>‹#›</a:t>
            </a:fld>
            <a:endParaRPr lang="en-GB"/>
          </a:p>
        </p:txBody>
      </p:sp>
    </p:spTree>
    <p:extLst>
      <p:ext uri="{BB962C8B-B14F-4D97-AF65-F5344CB8AC3E}">
        <p14:creationId xmlns:p14="http://schemas.microsoft.com/office/powerpoint/2010/main" val="3163404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skillsbuilder.org/universal-framework-steps/listening-step-5"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skillsbuilder.org/universal-framework-steps/problem-solving-step-3"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skillsbuilder.org/universal-framework-steps/listening-step-5"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skillsbuilder.org/universal-framework-steps/listening-step-5"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skillsbuilder.org/universal-framework-steps/problem-solving-step-3"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skillsbuilder.org/universal-framework-steps/listening-step-5"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killsbuilder.org/universal-framework-steps/listening-step-5"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skillsbuilder.org/universal-framework-steps/listening-step-5"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skillsbuilder.org/universal-framework-steps/creativity-step-3"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sz="1200" b="1" dirty="0"/>
              <a:t>Teacher Notes</a:t>
            </a:r>
            <a:endParaRPr lang="en-US" sz="1200" dirty="0"/>
          </a:p>
          <a:p>
            <a:pPr marL="0" lvl="0" indent="0" algn="l" rtl="0">
              <a:lnSpc>
                <a:spcPct val="100000"/>
              </a:lnSpc>
              <a:spcBef>
                <a:spcPts val="0"/>
              </a:spcBef>
              <a:spcAft>
                <a:spcPts val="0"/>
              </a:spcAft>
              <a:buSzPts val="1400"/>
              <a:buNone/>
            </a:pPr>
            <a:endParaRPr lang="en-US" sz="1200" u="sng" dirty="0"/>
          </a:p>
          <a:p>
            <a:pPr marL="0" lvl="0" indent="0" algn="l" rtl="0">
              <a:lnSpc>
                <a:spcPct val="100000"/>
              </a:lnSpc>
              <a:spcBef>
                <a:spcPts val="0"/>
              </a:spcBef>
              <a:spcAft>
                <a:spcPts val="0"/>
              </a:spcAft>
              <a:buSzPts val="1400"/>
              <a:buNone/>
            </a:pPr>
            <a:r>
              <a:rPr lang="en-US" sz="1200" b="1" u="none" dirty="0"/>
              <a:t>Week 2:</a:t>
            </a:r>
          </a:p>
          <a:p>
            <a:pPr marL="0" lvl="0" indent="0" algn="l" rtl="0">
              <a:lnSpc>
                <a:spcPct val="100000"/>
              </a:lnSpc>
              <a:spcBef>
                <a:spcPts val="0"/>
              </a:spcBef>
              <a:spcAft>
                <a:spcPts val="0"/>
              </a:spcAft>
              <a:buSzPts val="1400"/>
              <a:buNone/>
            </a:pPr>
            <a:endParaRPr lang="en-US" sz="1200" u="sng" dirty="0"/>
          </a:p>
          <a:p>
            <a:pPr marL="0" lvl="0" indent="0" algn="l" rtl="0">
              <a:lnSpc>
                <a:spcPct val="100000"/>
              </a:lnSpc>
              <a:spcBef>
                <a:spcPts val="0"/>
              </a:spcBef>
              <a:spcAft>
                <a:spcPts val="0"/>
              </a:spcAft>
              <a:buSzPts val="1400"/>
              <a:buNone/>
            </a:pPr>
            <a:r>
              <a:rPr lang="en-US" sz="1200" u="none" dirty="0"/>
              <a:t>This PowerPoint presentation provides…</a:t>
            </a:r>
            <a:br>
              <a:rPr lang="en-US" sz="1200" u="sng" dirty="0"/>
            </a:br>
            <a:endParaRPr lang="en-US" sz="1200" dirty="0"/>
          </a:p>
          <a:p>
            <a:pPr marL="171450" lvl="0" indent="-171450" algn="l" rtl="0">
              <a:lnSpc>
                <a:spcPct val="100000"/>
              </a:lnSpc>
              <a:spcBef>
                <a:spcPts val="0"/>
              </a:spcBef>
              <a:spcAft>
                <a:spcPts val="0"/>
              </a:spcAft>
              <a:buSzPts val="1400"/>
              <a:buFont typeface="Arial" panose="020B0604020202020204" pitchFamily="34" charset="0"/>
              <a:buChar char="•"/>
            </a:pPr>
            <a:r>
              <a:rPr lang="en-US" sz="1200" dirty="0"/>
              <a:t>A reminder of the tasks the pupils will need to think about and complete that week, together with a list of resources that will help them.</a:t>
            </a:r>
          </a:p>
          <a:p>
            <a:pPr marL="171450" lvl="0" indent="-171450" algn="l" rtl="0">
              <a:lnSpc>
                <a:spcPct val="100000"/>
              </a:lnSpc>
              <a:spcBef>
                <a:spcPts val="0"/>
              </a:spcBef>
              <a:spcAft>
                <a:spcPts val="0"/>
              </a:spcAft>
              <a:buSzPts val="1400"/>
              <a:buFont typeface="Arial" panose="020B0604020202020204" pitchFamily="34" charset="0"/>
              <a:buChar char="•"/>
            </a:pPr>
            <a:r>
              <a:rPr lang="en-US" sz="1200" dirty="0"/>
              <a:t>An activity that is linked to the tasks for that week to help them to succeed.</a:t>
            </a:r>
          </a:p>
          <a:p>
            <a:pPr marL="0" lvl="0" indent="0" algn="l" rtl="0">
              <a:lnSpc>
                <a:spcPct val="100000"/>
              </a:lnSpc>
              <a:spcBef>
                <a:spcPts val="0"/>
              </a:spcBef>
              <a:spcAft>
                <a:spcPts val="0"/>
              </a:spcAft>
              <a:buSzPts val="1400"/>
              <a:buNone/>
            </a:pPr>
            <a:endParaRPr lang="en-US" sz="1200" dirty="0"/>
          </a:p>
          <a:p>
            <a:pPr marL="0" lvl="0" indent="0" algn="l" rtl="0">
              <a:lnSpc>
                <a:spcPct val="100000"/>
              </a:lnSpc>
              <a:spcBef>
                <a:spcPts val="0"/>
              </a:spcBef>
              <a:spcAft>
                <a:spcPts val="0"/>
              </a:spcAft>
              <a:buSzPts val="1400"/>
              <a:buNone/>
            </a:pPr>
            <a:r>
              <a:rPr lang="en-US" sz="1200" b="1" dirty="0"/>
              <a:t>Note: </a:t>
            </a:r>
            <a:r>
              <a:rPr lang="en-US" sz="1200" dirty="0"/>
              <a:t>Depending on how much time you have in advance of the challenge you may want to do some of the introductory activities earlier.</a:t>
            </a:r>
          </a:p>
          <a:p>
            <a:pPr marL="0" lvl="0" indent="0" algn="l" rtl="0">
              <a:lnSpc>
                <a:spcPct val="100000"/>
              </a:lnSpc>
              <a:spcBef>
                <a:spcPts val="0"/>
              </a:spcBef>
              <a:spcAft>
                <a:spcPts val="0"/>
              </a:spcAft>
              <a:buSzPts val="1400"/>
              <a:buNone/>
            </a:pPr>
            <a:endParaRPr lang="en-US" sz="1200" dirty="0"/>
          </a:p>
          <a:p>
            <a:endParaRPr lang="en-GB" dirty="0"/>
          </a:p>
        </p:txBody>
      </p:sp>
      <p:sp>
        <p:nvSpPr>
          <p:cNvPr id="4" name="Slide Number Placeholder 3"/>
          <p:cNvSpPr>
            <a:spLocks noGrp="1"/>
          </p:cNvSpPr>
          <p:nvPr>
            <p:ph type="sldNum" sz="quarter" idx="5"/>
          </p:nvPr>
        </p:nvSpPr>
        <p:spPr/>
        <p:txBody>
          <a:bodyPr/>
          <a:lstStyle/>
          <a:p>
            <a:fld id="{C507AAB2-0019-4156-B2C5-EBC3259D852C}" type="slidenum">
              <a:rPr lang="en-GB" smtClean="0"/>
              <a:t>1</a:t>
            </a:fld>
            <a:endParaRPr lang="en-GB"/>
          </a:p>
        </p:txBody>
      </p:sp>
    </p:spTree>
    <p:extLst>
      <p:ext uri="{BB962C8B-B14F-4D97-AF65-F5344CB8AC3E}">
        <p14:creationId xmlns:p14="http://schemas.microsoft.com/office/powerpoint/2010/main" val="30476673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 Notes</a:t>
            </a:r>
          </a:p>
          <a:p>
            <a:endParaRPr lang="en-GB" b="1" dirty="0"/>
          </a:p>
          <a:p>
            <a:r>
              <a:rPr lang="en-GB" b="0" dirty="0"/>
              <a:t>This slide reminds pupils of what they have achieved at the end of Week 2!</a:t>
            </a:r>
          </a:p>
        </p:txBody>
      </p:sp>
      <p:sp>
        <p:nvSpPr>
          <p:cNvPr id="4" name="Slide Number Placeholder 3"/>
          <p:cNvSpPr>
            <a:spLocks noGrp="1"/>
          </p:cNvSpPr>
          <p:nvPr>
            <p:ph type="sldNum" sz="quarter" idx="5"/>
          </p:nvPr>
        </p:nvSpPr>
        <p:spPr/>
        <p:txBody>
          <a:bodyPr/>
          <a:lstStyle/>
          <a:p>
            <a:fld id="{C507AAB2-0019-4156-B2C5-EBC3259D852C}" type="slidenum">
              <a:rPr lang="en-GB" smtClean="0"/>
              <a:t>10</a:t>
            </a:fld>
            <a:endParaRPr lang="en-GB"/>
          </a:p>
        </p:txBody>
      </p:sp>
    </p:spTree>
    <p:extLst>
      <p:ext uri="{BB962C8B-B14F-4D97-AF65-F5344CB8AC3E}">
        <p14:creationId xmlns:p14="http://schemas.microsoft.com/office/powerpoint/2010/main" val="3625296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750F0-EDED-A694-0D76-F84CC783B7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DBCB02-1D2F-439F-EF50-2E74E7DD49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CA48D0-6A0C-2315-6FCB-C54107AE1B27}"/>
              </a:ext>
            </a:extLst>
          </p:cNvPr>
          <p:cNvSpPr>
            <a:spLocks noGrp="1"/>
          </p:cNvSpPr>
          <p:nvPr>
            <p:ph type="body" idx="1"/>
          </p:nvPr>
        </p:nvSpPr>
        <p:spPr/>
        <p:txBody>
          <a:bodyPr/>
          <a:lstStyle/>
          <a:p>
            <a:pPr marL="0" lvl="0" indent="0" algn="l" rtl="0">
              <a:spcBef>
                <a:spcPts val="0"/>
              </a:spcBef>
              <a:spcAft>
                <a:spcPts val="0"/>
              </a:spcAft>
              <a:buNone/>
            </a:pPr>
            <a:r>
              <a:rPr lang="en-US" b="1" dirty="0"/>
              <a:t>Teacher Notes</a:t>
            </a:r>
          </a:p>
          <a:p>
            <a:pPr marL="0" lvl="0" indent="0" algn="l" rtl="0">
              <a:spcBef>
                <a:spcPts val="0"/>
              </a:spcBef>
              <a:spcAft>
                <a:spcPts val="0"/>
              </a:spcAft>
              <a:buNone/>
            </a:pPr>
            <a:endParaRPr lang="en-US" b="1" dirty="0"/>
          </a:p>
          <a:p>
            <a:pPr marL="0" lvl="0" indent="0" algn="l" rtl="0">
              <a:spcBef>
                <a:spcPts val="0"/>
              </a:spcBef>
              <a:spcAft>
                <a:spcPts val="0"/>
              </a:spcAft>
              <a:buClr>
                <a:schemeClr val="dk1"/>
              </a:buClr>
              <a:buFont typeface="Arial"/>
              <a:buNone/>
            </a:pPr>
            <a:r>
              <a:rPr lang="en-US" b="1" dirty="0"/>
              <a:t>Skills Builder Essential Skills</a:t>
            </a:r>
          </a:p>
          <a:p>
            <a:pPr marL="0" lvl="0" indent="0" algn="l" rtl="0">
              <a:spcBef>
                <a:spcPts val="0"/>
              </a:spcBef>
              <a:spcAft>
                <a:spcPts val="0"/>
              </a:spcAft>
              <a:buClr>
                <a:schemeClr val="dk1"/>
              </a:buClr>
              <a:buFont typeface="Arial"/>
              <a:buNone/>
            </a:pPr>
            <a:endParaRPr lang="en-US" b="1" dirty="0"/>
          </a:p>
          <a:p>
            <a:pPr marL="0" lvl="0" indent="0" algn="l" rtl="0">
              <a:spcBef>
                <a:spcPts val="0"/>
              </a:spcBef>
              <a:spcAft>
                <a:spcPts val="0"/>
              </a:spcAft>
              <a:buClr>
                <a:schemeClr val="dk1"/>
              </a:buClr>
              <a:buFont typeface="Arial"/>
              <a:buNone/>
            </a:pPr>
            <a:r>
              <a:rPr lang="en-US" i="1" dirty="0"/>
              <a:t>Listening - </a:t>
            </a:r>
            <a:r>
              <a:rPr lang="en-US" i="1" u="sng" dirty="0">
                <a:solidFill>
                  <a:schemeClr val="hlink"/>
                </a:solidFill>
                <a:hlinkClick r:id="rId3"/>
              </a:rPr>
              <a:t>Step 5: I listen to others and record important information as I do</a:t>
            </a:r>
            <a:endParaRPr lang="en-US" dirty="0"/>
          </a:p>
          <a:p>
            <a:pPr marL="0" lvl="0" indent="0" algn="l" rtl="0">
              <a:spcBef>
                <a:spcPts val="0"/>
              </a:spcBef>
              <a:spcAft>
                <a:spcPts val="0"/>
              </a:spcAft>
              <a:buClr>
                <a:schemeClr val="dk1"/>
              </a:buClr>
              <a:buFont typeface="Arial"/>
              <a:buNone/>
            </a:pPr>
            <a:r>
              <a:rPr lang="en-US" dirty="0"/>
              <a:t>Listening is the skill of receiving, retaining and processing information. Encourage students to listen to key words from the definitions and write these down. </a:t>
            </a:r>
          </a:p>
          <a:p>
            <a:pPr marL="0" lvl="0" indent="0" algn="l" rtl="0">
              <a:spcBef>
                <a:spcPts val="0"/>
              </a:spcBef>
              <a:spcAft>
                <a:spcPts val="0"/>
              </a:spcAft>
              <a:buClr>
                <a:schemeClr val="dk1"/>
              </a:buClr>
              <a:buFont typeface="Arial"/>
              <a:buNone/>
            </a:pPr>
            <a:endParaRPr lang="en-US" dirty="0"/>
          </a:p>
          <a:p>
            <a:pPr marL="0" lvl="0" indent="0" algn="l" rtl="0">
              <a:spcBef>
                <a:spcPts val="0"/>
              </a:spcBef>
              <a:spcAft>
                <a:spcPts val="0"/>
              </a:spcAft>
              <a:buSzPts val="1100"/>
              <a:buNone/>
            </a:pPr>
            <a:r>
              <a:rPr lang="en-US" dirty="0"/>
              <a:t>To incorporate the essential skill, ask the following reflective question when covering this slide:</a:t>
            </a:r>
          </a:p>
          <a:p>
            <a:pPr marL="0" lvl="0" indent="0" algn="l" rtl="0">
              <a:spcBef>
                <a:spcPts val="0"/>
              </a:spcBef>
              <a:spcAft>
                <a:spcPts val="0"/>
              </a:spcAft>
              <a:buSzPts val="1100"/>
              <a:buNone/>
            </a:pPr>
            <a:endParaRPr lang="en-US" dirty="0"/>
          </a:p>
          <a:p>
            <a:pPr marL="171450" lvl="0" indent="-171450" algn="l" rtl="0">
              <a:spcBef>
                <a:spcPts val="0"/>
              </a:spcBef>
              <a:spcAft>
                <a:spcPts val="0"/>
              </a:spcAft>
              <a:buSzPts val="1100"/>
              <a:buFont typeface="Arial" panose="020B0604020202020204" pitchFamily="34" charset="0"/>
              <a:buChar char="•"/>
            </a:pPr>
            <a:r>
              <a:rPr lang="en-US" i="1" dirty="0"/>
              <a:t>What causes you to lose focus and concentration? </a:t>
            </a:r>
          </a:p>
          <a:p>
            <a:pPr marL="171450" lvl="0" indent="-171450" algn="l" rtl="0">
              <a:spcBef>
                <a:spcPts val="0"/>
              </a:spcBef>
              <a:spcAft>
                <a:spcPts val="0"/>
              </a:spcAft>
              <a:buSzPts val="1100"/>
              <a:buFont typeface="Arial" panose="020B0604020202020204" pitchFamily="34" charset="0"/>
              <a:buChar char="•"/>
            </a:pPr>
            <a:endParaRPr lang="en-US" dirty="0"/>
          </a:p>
          <a:p>
            <a:pPr marL="0" marR="0" lvl="0" indent="0" algn="l" rtl="0">
              <a:lnSpc>
                <a:spcPct val="100000"/>
              </a:lnSpc>
              <a:spcBef>
                <a:spcPts val="0"/>
              </a:spcBef>
              <a:spcAft>
                <a:spcPts val="0"/>
              </a:spcAft>
              <a:buClr>
                <a:schemeClr val="dk1"/>
              </a:buClr>
              <a:buSzPts val="1200"/>
              <a:buFont typeface="Arial"/>
              <a:buNone/>
            </a:pPr>
            <a:r>
              <a:rPr lang="en-US" b="0" dirty="0"/>
              <a:t>When working through their workbook, </a:t>
            </a:r>
            <a:r>
              <a:rPr lang="en-US" b="0" dirty="0">
                <a:latin typeface="Arial"/>
                <a:ea typeface="Arial"/>
                <a:cs typeface="Arial"/>
                <a:sym typeface="Arial"/>
              </a:rPr>
              <a:t>pupils will come across some important words/terms they need to know.</a:t>
            </a:r>
            <a:endParaRPr lang="en-US" dirty="0"/>
          </a:p>
          <a:p>
            <a:pPr marL="0" marR="0" lvl="0" indent="0" algn="l" rtl="0">
              <a:lnSpc>
                <a:spcPct val="100000"/>
              </a:lnSpc>
              <a:spcBef>
                <a:spcPts val="0"/>
              </a:spcBef>
              <a:spcAft>
                <a:spcPts val="0"/>
              </a:spcAft>
              <a:buClr>
                <a:schemeClr val="dk1"/>
              </a:buClr>
              <a:buSzPts val="1200"/>
              <a:buFont typeface="Arial"/>
              <a:buNone/>
            </a:pPr>
            <a:r>
              <a:rPr lang="en-US" b="0" dirty="0"/>
              <a:t>If they see a word or term they are unsure of they can use their Fiver Word Guide for the meaning.</a:t>
            </a:r>
            <a:endParaRPr lang="en-US" dirty="0"/>
          </a:p>
          <a:p>
            <a:pPr marL="0" marR="0" lvl="0" indent="0" algn="l" rtl="0">
              <a:lnSpc>
                <a:spcPct val="100000"/>
              </a:lnSpc>
              <a:spcBef>
                <a:spcPts val="0"/>
              </a:spcBef>
              <a:spcAft>
                <a:spcPts val="0"/>
              </a:spcAft>
              <a:buClr>
                <a:schemeClr val="dk1"/>
              </a:buClr>
              <a:buSzPts val="1200"/>
              <a:buFont typeface="Arial"/>
              <a:buNone/>
            </a:pPr>
            <a:endParaRPr lang="en-US" b="0" dirty="0"/>
          </a:p>
          <a:p>
            <a:pPr marL="0" marR="0" lvl="0" indent="0" algn="l" rtl="0">
              <a:lnSpc>
                <a:spcPct val="100000"/>
              </a:lnSpc>
              <a:spcBef>
                <a:spcPts val="0"/>
              </a:spcBef>
              <a:spcAft>
                <a:spcPts val="0"/>
              </a:spcAft>
              <a:buClr>
                <a:schemeClr val="dk1"/>
              </a:buClr>
              <a:buSzPts val="1200"/>
              <a:buFont typeface="Arial"/>
              <a:buNone/>
            </a:pPr>
            <a:r>
              <a:rPr lang="en-US" dirty="0"/>
              <a:t>Kick off week 2 with the three key terms (especially when creating their budget plan and shopping list).</a:t>
            </a:r>
            <a:endParaRPr lang="en-US" b="0" dirty="0"/>
          </a:p>
          <a:p>
            <a:pPr marL="0" lvl="0" indent="0" algn="l" rtl="0">
              <a:spcBef>
                <a:spcPts val="0"/>
              </a:spcBef>
              <a:spcAft>
                <a:spcPts val="0"/>
              </a:spcAft>
              <a:buNone/>
            </a:pPr>
            <a:r>
              <a:rPr lang="en-US" b="0" dirty="0"/>
              <a:t>Talk them through the meaning of </a:t>
            </a:r>
            <a:r>
              <a:rPr lang="en-US" b="1" dirty="0"/>
              <a:t>revenue</a:t>
            </a:r>
            <a:r>
              <a:rPr lang="en-US" b="0" dirty="0"/>
              <a:t>,</a:t>
            </a:r>
            <a:r>
              <a:rPr lang="en-US" b="1" dirty="0"/>
              <a:t> cost </a:t>
            </a:r>
            <a:r>
              <a:rPr lang="en-US" b="0" dirty="0"/>
              <a:t>and</a:t>
            </a:r>
            <a:r>
              <a:rPr lang="en-US" b="1" dirty="0"/>
              <a:t> profit </a:t>
            </a:r>
            <a:r>
              <a:rPr lang="en-US" b="0" dirty="0"/>
              <a:t>– this will help them complete the activity on the next slide.</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endParaRPr lang="en-GB" dirty="0"/>
          </a:p>
        </p:txBody>
      </p:sp>
      <p:sp>
        <p:nvSpPr>
          <p:cNvPr id="4" name="Slide Number Placeholder 3">
            <a:extLst>
              <a:ext uri="{FF2B5EF4-FFF2-40B4-BE49-F238E27FC236}">
                <a16:creationId xmlns:a16="http://schemas.microsoft.com/office/drawing/2014/main" id="{0848D8A6-CBCD-2BD8-D6E5-AAD2D120AF75}"/>
              </a:ext>
            </a:extLst>
          </p:cNvPr>
          <p:cNvSpPr>
            <a:spLocks noGrp="1"/>
          </p:cNvSpPr>
          <p:nvPr>
            <p:ph type="sldNum" sz="quarter" idx="5"/>
          </p:nvPr>
        </p:nvSpPr>
        <p:spPr/>
        <p:txBody>
          <a:bodyPr/>
          <a:lstStyle/>
          <a:p>
            <a:fld id="{C507AAB2-0019-4156-B2C5-EBC3259D852C}" type="slidenum">
              <a:rPr lang="en-GB" smtClean="0"/>
              <a:t>2</a:t>
            </a:fld>
            <a:endParaRPr lang="en-GB"/>
          </a:p>
        </p:txBody>
      </p:sp>
    </p:spTree>
    <p:extLst>
      <p:ext uri="{BB962C8B-B14F-4D97-AF65-F5344CB8AC3E}">
        <p14:creationId xmlns:p14="http://schemas.microsoft.com/office/powerpoint/2010/main" val="1148382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Teacher Notes</a:t>
            </a:r>
            <a:endParaRPr lang="en-US" dirty="0"/>
          </a:p>
          <a:p>
            <a:pPr marL="0" lvl="0" indent="0" algn="l" rtl="0">
              <a:spcBef>
                <a:spcPts val="0"/>
              </a:spcBef>
              <a:spcAft>
                <a:spcPts val="0"/>
              </a:spcAft>
              <a:buNone/>
            </a:pPr>
            <a:endParaRPr lang="en-US" dirty="0"/>
          </a:p>
          <a:p>
            <a:pPr marL="0" lvl="0" indent="0" algn="l" rtl="0">
              <a:lnSpc>
                <a:spcPct val="120000"/>
              </a:lnSpc>
              <a:spcBef>
                <a:spcPts val="0"/>
              </a:spcBef>
              <a:spcAft>
                <a:spcPts val="0"/>
              </a:spcAft>
              <a:buNone/>
            </a:pPr>
            <a:r>
              <a:rPr lang="en-US" sz="1200" b="1" dirty="0">
                <a:latin typeface="Arial"/>
                <a:ea typeface="Arial"/>
                <a:cs typeface="Arial"/>
                <a:sym typeface="Arial"/>
              </a:rPr>
              <a:t>Quick Activity (5 minutes)</a:t>
            </a:r>
            <a:endParaRPr lang="en-US" dirty="0"/>
          </a:p>
          <a:p>
            <a:pPr marL="0" lvl="0" indent="0" algn="l" rtl="0">
              <a:lnSpc>
                <a:spcPct val="120000"/>
              </a:lnSpc>
              <a:spcBef>
                <a:spcPts val="0"/>
              </a:spcBef>
              <a:spcAft>
                <a:spcPts val="0"/>
              </a:spcAft>
              <a:buNone/>
            </a:pPr>
            <a:r>
              <a:rPr lang="en-US" sz="1200" b="0" dirty="0">
                <a:latin typeface="Arial"/>
                <a:ea typeface="Arial"/>
                <a:cs typeface="Arial"/>
                <a:sym typeface="Arial"/>
              </a:rPr>
              <a:t>Each of the three scenario’s appear on one mouse click. Discuss and figure out if it’s a cost, profit or revenue. Once you have allocated the term to each scenario click to show the correct answers.</a:t>
            </a:r>
            <a:endParaRPr lang="en-US" dirty="0"/>
          </a:p>
          <a:p>
            <a:pPr marL="0" lvl="0" indent="0" algn="l" rtl="0">
              <a:lnSpc>
                <a:spcPct val="120000"/>
              </a:lnSpc>
              <a:spcBef>
                <a:spcPts val="0"/>
              </a:spcBef>
              <a:spcAft>
                <a:spcPts val="0"/>
              </a:spcAft>
              <a:buNone/>
            </a:pPr>
            <a:endParaRPr lang="en-US" sz="1200" b="0" dirty="0">
              <a:latin typeface="Arial"/>
              <a:ea typeface="Arial"/>
              <a:cs typeface="Arial"/>
              <a:sym typeface="Arial"/>
            </a:endParaRPr>
          </a:p>
          <a:p>
            <a:pPr marL="0" lvl="0" indent="0" algn="l" rtl="0">
              <a:lnSpc>
                <a:spcPct val="120000"/>
              </a:lnSpc>
              <a:spcBef>
                <a:spcPts val="0"/>
              </a:spcBef>
              <a:spcAft>
                <a:spcPts val="0"/>
              </a:spcAft>
              <a:buNone/>
            </a:pPr>
            <a:r>
              <a:rPr lang="en-US" sz="1200" b="0" dirty="0">
                <a:latin typeface="Arial"/>
                <a:ea typeface="Arial"/>
                <a:cs typeface="Arial"/>
                <a:sym typeface="Arial"/>
              </a:rPr>
              <a:t>If your pupils are unsure, you can explain what they are.</a:t>
            </a:r>
            <a:endParaRPr lang="en-US" dirty="0"/>
          </a:p>
          <a:p>
            <a:pPr marL="0" lvl="0" indent="0" algn="l" rtl="0">
              <a:lnSpc>
                <a:spcPct val="120000"/>
              </a:lnSpc>
              <a:spcBef>
                <a:spcPts val="0"/>
              </a:spcBef>
              <a:spcAft>
                <a:spcPts val="0"/>
              </a:spcAft>
              <a:buNone/>
            </a:pPr>
            <a:endParaRPr lang="en-US" sz="1200" b="1" dirty="0">
              <a:latin typeface="Arial"/>
              <a:ea typeface="Arial"/>
              <a:cs typeface="Arial"/>
              <a:sym typeface="Arial"/>
            </a:endParaRPr>
          </a:p>
          <a:p>
            <a:pPr marL="0" lvl="0" indent="0" algn="l" rtl="0">
              <a:spcBef>
                <a:spcPts val="0"/>
              </a:spcBef>
              <a:spcAft>
                <a:spcPts val="0"/>
              </a:spcAft>
              <a:buClr>
                <a:schemeClr val="dk1"/>
              </a:buClr>
              <a:buFont typeface="Arial"/>
              <a:buNone/>
            </a:pPr>
            <a:r>
              <a:rPr lang="en-US" b="1" dirty="0"/>
              <a:t>Skills Builder Essential Skills</a:t>
            </a:r>
          </a:p>
          <a:p>
            <a:pPr marL="0" lvl="0" indent="0" algn="l" rtl="0">
              <a:spcBef>
                <a:spcPts val="0"/>
              </a:spcBef>
              <a:spcAft>
                <a:spcPts val="0"/>
              </a:spcAft>
              <a:buClr>
                <a:schemeClr val="dk1"/>
              </a:buClr>
              <a:buFont typeface="Arial"/>
              <a:buNone/>
            </a:pPr>
            <a:endParaRPr lang="en-US" b="1" dirty="0"/>
          </a:p>
          <a:p>
            <a:pPr marL="0" lvl="0" indent="0" algn="l" rtl="0">
              <a:spcBef>
                <a:spcPts val="0"/>
              </a:spcBef>
              <a:spcAft>
                <a:spcPts val="0"/>
              </a:spcAft>
              <a:buClr>
                <a:schemeClr val="dk1"/>
              </a:buClr>
              <a:buFont typeface="Arial"/>
              <a:buNone/>
            </a:pPr>
            <a:r>
              <a:rPr lang="en-US" i="1" dirty="0"/>
              <a:t>Problem Solving - </a:t>
            </a:r>
            <a:r>
              <a:rPr lang="en-US" i="1" u="sng" dirty="0">
                <a:solidFill>
                  <a:schemeClr val="hlink"/>
                </a:solidFill>
                <a:hlinkClick r:id="rId3"/>
              </a:rPr>
              <a:t>Step 3: I complete tasks by finding information I need myself.</a:t>
            </a:r>
            <a:endParaRPr lang="en-US" i="1" dirty="0"/>
          </a:p>
          <a:p>
            <a:pPr marL="0" lvl="0" indent="0" algn="l" rtl="0">
              <a:spcBef>
                <a:spcPts val="0"/>
              </a:spcBef>
              <a:spcAft>
                <a:spcPts val="0"/>
              </a:spcAft>
              <a:buClr>
                <a:schemeClr val="dk1"/>
              </a:buClr>
              <a:buFont typeface="Arial"/>
              <a:buNone/>
            </a:pPr>
            <a:r>
              <a:rPr lang="en-US" dirty="0"/>
              <a:t>Problem solving is the ability to find a solution to a situation or challenge. Talk to students about further information they might need to find out when thinking about their branding. Do they need further examples? Do they want to look at what similar products or services have done? Get them to think about where they might find that information.</a:t>
            </a:r>
          </a:p>
          <a:p>
            <a:pPr marL="0" lvl="0" indent="0" algn="l" rtl="0">
              <a:spcBef>
                <a:spcPts val="0"/>
              </a:spcBef>
              <a:spcAft>
                <a:spcPts val="0"/>
              </a:spcAft>
              <a:buClr>
                <a:schemeClr val="dk1"/>
              </a:buClr>
              <a:buFont typeface="Arial"/>
              <a:buNone/>
            </a:pPr>
            <a:endParaRPr lang="en-US" sz="1200" dirty="0"/>
          </a:p>
          <a:p>
            <a:pPr marL="0" lvl="0" indent="0" algn="l" rtl="0">
              <a:spcBef>
                <a:spcPts val="0"/>
              </a:spcBef>
              <a:spcAft>
                <a:spcPts val="0"/>
              </a:spcAft>
              <a:buSzPts val="1100"/>
              <a:buNone/>
            </a:pPr>
            <a:r>
              <a:rPr lang="en-US" dirty="0"/>
              <a:t>To incorporate the essential skill, ask the following reflective question when covering this slide:</a:t>
            </a:r>
          </a:p>
          <a:p>
            <a:pPr marL="0" lvl="0" indent="0" algn="l" rtl="0">
              <a:spcBef>
                <a:spcPts val="0"/>
              </a:spcBef>
              <a:spcAft>
                <a:spcPts val="0"/>
              </a:spcAft>
              <a:buSzPts val="1100"/>
              <a:buNone/>
            </a:pPr>
            <a:endParaRPr lang="en-US" dirty="0"/>
          </a:p>
          <a:p>
            <a:pPr marL="171450" lvl="0" indent="-171450" algn="l" rtl="0">
              <a:spcBef>
                <a:spcPts val="0"/>
              </a:spcBef>
              <a:spcAft>
                <a:spcPts val="0"/>
              </a:spcAft>
              <a:buSzPts val="1100"/>
              <a:buFont typeface="Arial" panose="020B0604020202020204" pitchFamily="34" charset="0"/>
              <a:buChar char="•"/>
            </a:pPr>
            <a:r>
              <a:rPr lang="en-US" i="1" dirty="0"/>
              <a:t>How can you use this information for your Fiver Business?</a:t>
            </a:r>
          </a:p>
          <a:p>
            <a:pPr marL="0" lvl="0" indent="0" algn="l" rtl="0">
              <a:spcBef>
                <a:spcPts val="0"/>
              </a:spcBef>
              <a:spcAft>
                <a:spcPts val="0"/>
              </a:spcAft>
              <a:buClr>
                <a:schemeClr val="dk1"/>
              </a:buClr>
              <a:buFont typeface="Arial"/>
              <a:buNone/>
            </a:pPr>
            <a:endParaRPr lang="en-US" sz="1200" dirty="0"/>
          </a:p>
          <a:p>
            <a:pPr marL="0" lvl="0" indent="0" algn="l" rtl="0">
              <a:lnSpc>
                <a:spcPct val="120000"/>
              </a:lnSpc>
              <a:spcBef>
                <a:spcPts val="0"/>
              </a:spcBef>
              <a:spcAft>
                <a:spcPts val="0"/>
              </a:spcAft>
              <a:buNone/>
            </a:pPr>
            <a:endParaRPr lang="en-US" sz="1200" b="1" dirty="0">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C507AAB2-0019-4156-B2C5-EBC3259D852C}" type="slidenum">
              <a:rPr lang="en-GB" smtClean="0"/>
              <a:t>3</a:t>
            </a:fld>
            <a:endParaRPr lang="en-GB"/>
          </a:p>
        </p:txBody>
      </p:sp>
    </p:spTree>
    <p:extLst>
      <p:ext uri="{BB962C8B-B14F-4D97-AF65-F5344CB8AC3E}">
        <p14:creationId xmlns:p14="http://schemas.microsoft.com/office/powerpoint/2010/main" val="518055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Teacher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slide maps out what resources are available to pupils during Week 2.</a:t>
            </a:r>
            <a:endParaRPr lang="en-US" b="1" dirty="0"/>
          </a:p>
          <a:p>
            <a:pPr marL="0" lvl="0" indent="0" algn="l" rtl="0">
              <a:spcBef>
                <a:spcPts val="0"/>
              </a:spcBef>
              <a:spcAft>
                <a:spcPts val="0"/>
              </a:spcAft>
              <a:buNone/>
            </a:pPr>
            <a:endParaRPr lang="en-US" b="1" dirty="0"/>
          </a:p>
          <a:p>
            <a:pPr marL="0" lvl="0" indent="0" algn="l" rtl="0">
              <a:spcBef>
                <a:spcPts val="0"/>
              </a:spcBef>
              <a:spcAft>
                <a:spcPts val="0"/>
              </a:spcAft>
              <a:buNone/>
            </a:pPr>
            <a:endParaRPr lang="en-US" b="1" dirty="0"/>
          </a:p>
          <a:p>
            <a:pPr marL="0" lvl="0" indent="0" algn="l" rtl="0">
              <a:spcBef>
                <a:spcPts val="0"/>
              </a:spcBef>
              <a:spcAft>
                <a:spcPts val="0"/>
              </a:spcAft>
              <a:buNone/>
            </a:pPr>
            <a:endParaRPr lang="en-US" dirty="0"/>
          </a:p>
          <a:p>
            <a:endParaRPr lang="en-GB" dirty="0"/>
          </a:p>
        </p:txBody>
      </p:sp>
      <p:sp>
        <p:nvSpPr>
          <p:cNvPr id="4" name="Slide Number Placeholder 3"/>
          <p:cNvSpPr>
            <a:spLocks noGrp="1"/>
          </p:cNvSpPr>
          <p:nvPr>
            <p:ph type="sldNum" sz="quarter" idx="5"/>
          </p:nvPr>
        </p:nvSpPr>
        <p:spPr/>
        <p:txBody>
          <a:bodyPr/>
          <a:lstStyle/>
          <a:p>
            <a:fld id="{C507AAB2-0019-4156-B2C5-EBC3259D852C}" type="slidenum">
              <a:rPr lang="en-GB" smtClean="0"/>
              <a:t>4</a:t>
            </a:fld>
            <a:endParaRPr lang="en-GB"/>
          </a:p>
        </p:txBody>
      </p:sp>
    </p:spTree>
    <p:extLst>
      <p:ext uri="{BB962C8B-B14F-4D97-AF65-F5344CB8AC3E}">
        <p14:creationId xmlns:p14="http://schemas.microsoft.com/office/powerpoint/2010/main" val="3524824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3037A-3B6D-C6EB-D7FE-B84F664B94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E75D67-E464-0375-5892-7AFA30D4B6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0FAA3D-6D5C-2ECA-C1D0-A644F851950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Tx/>
              <a:buFont typeface="Arial"/>
              <a:buNone/>
              <a:tabLst/>
              <a:defRPr/>
            </a:pPr>
            <a:r>
              <a:rPr lang="en-US" b="1" dirty="0"/>
              <a:t>Teacher Notes</a:t>
            </a:r>
          </a:p>
          <a:p>
            <a:pPr marL="0" lvl="0" indent="0" algn="l" rtl="0">
              <a:spcBef>
                <a:spcPts val="0"/>
              </a:spcBef>
              <a:spcAft>
                <a:spcPts val="0"/>
              </a:spcAft>
              <a:buClr>
                <a:schemeClr val="dk1"/>
              </a:buClr>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Tx/>
              <a:buFont typeface="Arial"/>
              <a:buNone/>
              <a:tabLst/>
              <a:defRPr/>
            </a:pPr>
            <a:r>
              <a:rPr lang="en-US" b="0" dirty="0"/>
              <a:t>Following the available resources for Week 2, this slide maps out what specifically pupils will need to do during Week 2.</a:t>
            </a:r>
          </a:p>
          <a:p>
            <a:pPr marL="0" lvl="0" indent="0" algn="l" rtl="0">
              <a:spcBef>
                <a:spcPts val="0"/>
              </a:spcBef>
              <a:spcAft>
                <a:spcPts val="0"/>
              </a:spcAft>
              <a:buClr>
                <a:schemeClr val="dk1"/>
              </a:buClr>
              <a:buFont typeface="Arial"/>
              <a:buNone/>
            </a:pPr>
            <a:endParaRPr lang="en-US" dirty="0"/>
          </a:p>
          <a:p>
            <a:pPr marL="0" lvl="0" indent="0" algn="l" rtl="0">
              <a:spcBef>
                <a:spcPts val="0"/>
              </a:spcBef>
              <a:spcAft>
                <a:spcPts val="0"/>
              </a:spcAft>
              <a:buClr>
                <a:schemeClr val="dk1"/>
              </a:buClr>
              <a:buFont typeface="Arial"/>
              <a:buNone/>
            </a:pPr>
            <a:r>
              <a:rPr lang="en-US" b="1" dirty="0"/>
              <a:t>Skills Builder Essential Skills</a:t>
            </a:r>
          </a:p>
          <a:p>
            <a:pPr marL="0" lvl="0" indent="0" algn="l" rtl="0">
              <a:spcBef>
                <a:spcPts val="0"/>
              </a:spcBef>
              <a:spcAft>
                <a:spcPts val="0"/>
              </a:spcAft>
              <a:buClr>
                <a:schemeClr val="dk1"/>
              </a:buClr>
              <a:buFont typeface="Arial"/>
              <a:buNone/>
            </a:pPr>
            <a:endParaRPr lang="en-US" b="1" dirty="0"/>
          </a:p>
          <a:p>
            <a:pPr marL="0" marR="0" lvl="0" indent="0" algn="l" defTabSz="914400" rtl="0" eaLnBrk="1" fontAlgn="auto" latinLnBrk="0" hangingPunct="1">
              <a:lnSpc>
                <a:spcPct val="100000"/>
              </a:lnSpc>
              <a:spcBef>
                <a:spcPts val="0"/>
              </a:spcBef>
              <a:spcAft>
                <a:spcPts val="0"/>
              </a:spcAft>
              <a:buClr>
                <a:schemeClr val="dk1"/>
              </a:buClr>
              <a:buSzTx/>
              <a:buFont typeface="Arial"/>
              <a:buNone/>
              <a:tabLst/>
              <a:defRPr/>
            </a:pPr>
            <a:r>
              <a:rPr lang="en-US" i="1" dirty="0"/>
              <a:t>Teamwork - </a:t>
            </a:r>
            <a:r>
              <a:rPr lang="en-US" i="1" u="sng" dirty="0">
                <a:solidFill>
                  <a:schemeClr val="hlink"/>
                </a:solidFill>
                <a:hlinkClick r:id="rId3"/>
              </a:rPr>
              <a:t>Step 4: I </a:t>
            </a:r>
            <a:r>
              <a:rPr lang="en-US" i="1" u="sng" dirty="0">
                <a:solidFill>
                  <a:schemeClr val="hlink"/>
                </a:solidFill>
              </a:rPr>
              <a:t>work well with others by supporting them if I can do so</a:t>
            </a:r>
          </a:p>
          <a:p>
            <a:pPr marL="0" lvl="0" indent="0" algn="l" rtl="0">
              <a:spcBef>
                <a:spcPts val="0"/>
              </a:spcBef>
              <a:spcAft>
                <a:spcPts val="0"/>
              </a:spcAft>
              <a:buClr>
                <a:schemeClr val="dk1"/>
              </a:buClr>
              <a:buFont typeface="Arial"/>
              <a:buNone/>
            </a:pPr>
            <a:r>
              <a:rPr lang="en-US" dirty="0"/>
              <a:t>Teamwork is the skill of working cooperatively with others towards achieving a shared goal. Explain that across the challenge students will need to support each other and discuss what this might look like and why it is important. Students could identify situations for this week’s task where they think they will need to support others.</a:t>
            </a:r>
          </a:p>
          <a:p>
            <a:pPr marL="0" lvl="0" indent="0" algn="l" rtl="0">
              <a:spcBef>
                <a:spcPts val="0"/>
              </a:spcBef>
              <a:spcAft>
                <a:spcPts val="0"/>
              </a:spcAft>
              <a:buSzPts val="1100"/>
              <a:buNone/>
            </a:pPr>
            <a:endParaRPr lang="en-US" dirty="0"/>
          </a:p>
          <a:p>
            <a:pPr marL="0" lvl="0" indent="0" algn="l" rtl="0">
              <a:spcBef>
                <a:spcPts val="0"/>
              </a:spcBef>
              <a:spcAft>
                <a:spcPts val="0"/>
              </a:spcAft>
              <a:buSzPts val="1100"/>
              <a:buNone/>
            </a:pPr>
            <a:r>
              <a:rPr lang="en-US" dirty="0"/>
              <a:t>To incorporate the essential skill, ask the following reflective question when covering this slide:</a:t>
            </a:r>
          </a:p>
          <a:p>
            <a:pPr marL="0" lvl="0" indent="0" algn="l" rtl="0">
              <a:spcBef>
                <a:spcPts val="0"/>
              </a:spcBef>
              <a:spcAft>
                <a:spcPts val="0"/>
              </a:spcAft>
              <a:buSzPts val="1100"/>
              <a:buNone/>
            </a:pPr>
            <a:endParaRPr lang="en-US" dirty="0"/>
          </a:p>
          <a:p>
            <a:pPr marL="171450" lvl="0" indent="-171450" algn="l" rtl="0">
              <a:spcBef>
                <a:spcPts val="0"/>
              </a:spcBef>
              <a:spcAft>
                <a:spcPts val="0"/>
              </a:spcAft>
              <a:buSzPts val="1100"/>
              <a:buFont typeface="Arial" panose="020B0604020202020204" pitchFamily="34" charset="0"/>
              <a:buChar char="•"/>
            </a:pPr>
            <a:r>
              <a:rPr lang="en-US" i="1" dirty="0"/>
              <a:t>What does it mean to support other people?</a:t>
            </a:r>
          </a:p>
          <a:p>
            <a:endParaRPr lang="en-GB" dirty="0"/>
          </a:p>
        </p:txBody>
      </p:sp>
      <p:sp>
        <p:nvSpPr>
          <p:cNvPr id="4" name="Slide Number Placeholder 3">
            <a:extLst>
              <a:ext uri="{FF2B5EF4-FFF2-40B4-BE49-F238E27FC236}">
                <a16:creationId xmlns:a16="http://schemas.microsoft.com/office/drawing/2014/main" id="{A62CAD27-15EA-7D1C-8167-30B6710862ED}"/>
              </a:ext>
            </a:extLst>
          </p:cNvPr>
          <p:cNvSpPr>
            <a:spLocks noGrp="1"/>
          </p:cNvSpPr>
          <p:nvPr>
            <p:ph type="sldNum" sz="quarter" idx="5"/>
          </p:nvPr>
        </p:nvSpPr>
        <p:spPr/>
        <p:txBody>
          <a:bodyPr/>
          <a:lstStyle/>
          <a:p>
            <a:fld id="{C507AAB2-0019-4156-B2C5-EBC3259D852C}" type="slidenum">
              <a:rPr lang="en-GB" smtClean="0"/>
              <a:t>5</a:t>
            </a:fld>
            <a:endParaRPr lang="en-GB"/>
          </a:p>
        </p:txBody>
      </p:sp>
    </p:spTree>
    <p:extLst>
      <p:ext uri="{BB962C8B-B14F-4D97-AF65-F5344CB8AC3E}">
        <p14:creationId xmlns:p14="http://schemas.microsoft.com/office/powerpoint/2010/main" val="21686574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Teacher Notes</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Children will need to complete their business plan and begin to think about their budget. This will help them to plan their sales pitch and to enter the competition at the end of Week 3.</a:t>
            </a:r>
          </a:p>
          <a:p>
            <a:pPr marL="0" lvl="0" indent="0" algn="l" rtl="0">
              <a:spcBef>
                <a:spcPts val="0"/>
              </a:spcBef>
              <a:spcAft>
                <a:spcPts val="0"/>
              </a:spcAft>
              <a:buNone/>
            </a:pPr>
            <a:endParaRPr lang="en-US" dirty="0"/>
          </a:p>
          <a:p>
            <a:pPr marL="0" lvl="0" indent="0" algn="l" rtl="0">
              <a:spcBef>
                <a:spcPts val="0"/>
              </a:spcBef>
              <a:spcAft>
                <a:spcPts val="0"/>
              </a:spcAft>
              <a:buClr>
                <a:schemeClr val="dk1"/>
              </a:buClr>
              <a:buFont typeface="Arial"/>
              <a:buNone/>
            </a:pPr>
            <a:r>
              <a:rPr lang="en-US" b="1" dirty="0"/>
              <a:t>Skills Builder Essential Skills</a:t>
            </a:r>
          </a:p>
          <a:p>
            <a:pPr marL="0" lvl="0" indent="0" algn="l" rtl="0">
              <a:spcBef>
                <a:spcPts val="0"/>
              </a:spcBef>
              <a:spcAft>
                <a:spcPts val="0"/>
              </a:spcAft>
              <a:buClr>
                <a:schemeClr val="dk1"/>
              </a:buClr>
              <a:buFont typeface="Arial"/>
              <a:buNone/>
            </a:pPr>
            <a:endParaRPr lang="en-US" b="1" dirty="0"/>
          </a:p>
          <a:p>
            <a:pPr marL="0" marR="0" lvl="0" indent="0" algn="l" defTabSz="914400" rtl="0" eaLnBrk="1" fontAlgn="auto" latinLnBrk="0" hangingPunct="1">
              <a:lnSpc>
                <a:spcPct val="100000"/>
              </a:lnSpc>
              <a:spcBef>
                <a:spcPts val="0"/>
              </a:spcBef>
              <a:spcAft>
                <a:spcPts val="0"/>
              </a:spcAft>
              <a:buClr>
                <a:schemeClr val="dk1"/>
              </a:buClr>
              <a:buSzTx/>
              <a:buFont typeface="Arial"/>
              <a:buNone/>
              <a:tabLst/>
              <a:defRPr/>
            </a:pPr>
            <a:r>
              <a:rPr lang="en-US" i="1" dirty="0"/>
              <a:t>Aiming High - </a:t>
            </a:r>
            <a:r>
              <a:rPr lang="en-US" i="1" u="sng" dirty="0">
                <a:solidFill>
                  <a:schemeClr val="hlink"/>
                </a:solidFill>
                <a:hlinkClick r:id="rId3"/>
              </a:rPr>
              <a:t>Step 4: I </a:t>
            </a:r>
            <a:r>
              <a:rPr lang="en-US" i="1" u="sng" dirty="0">
                <a:solidFill>
                  <a:schemeClr val="hlink"/>
                </a:solidFill>
              </a:rPr>
              <a:t>work with a positive approach to new challenges</a:t>
            </a:r>
          </a:p>
          <a:p>
            <a:pPr marL="0" lvl="0" indent="0" algn="l" rtl="0">
              <a:spcBef>
                <a:spcPts val="0"/>
              </a:spcBef>
              <a:spcAft>
                <a:spcPts val="0"/>
              </a:spcAft>
              <a:buNone/>
            </a:pPr>
            <a:r>
              <a:rPr lang="en-US" dirty="0"/>
              <a:t>Aiming High is the ability to set clear, tangible goals and devise a robust route to achieving them. Explain to students that they will undoubtedly encounter challenges across the project but that it’s important to have a positive attitude to new challenges. Students could talk about why they think it is necessary to do this.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To incorporate the essential skill, ask the following reflective question when covering this slide:</a:t>
            </a:r>
          </a:p>
          <a:p>
            <a:pPr marL="0" lvl="0" indent="0" algn="l" rtl="0">
              <a:spcBef>
                <a:spcPts val="0"/>
              </a:spcBef>
              <a:spcAft>
                <a:spcPts val="0"/>
              </a:spcAft>
              <a:buSzPts val="1100"/>
              <a:buNone/>
            </a:pPr>
            <a:endParaRPr lang="en-US" dirty="0"/>
          </a:p>
          <a:p>
            <a:pPr marL="171450" lvl="0" indent="-171450" algn="l" rtl="0">
              <a:spcBef>
                <a:spcPts val="0"/>
              </a:spcBef>
              <a:spcAft>
                <a:spcPts val="0"/>
              </a:spcAft>
              <a:buSzPts val="1100"/>
              <a:buFont typeface="Arial" panose="020B0604020202020204" pitchFamily="34" charset="0"/>
              <a:buChar char="•"/>
            </a:pPr>
            <a:r>
              <a:rPr lang="en-US" i="1" dirty="0"/>
              <a:t>How can we set a realistic challenge</a:t>
            </a:r>
            <a:r>
              <a:rPr lang="en-GB" i="1" dirty="0"/>
              <a:t>? </a:t>
            </a:r>
          </a:p>
          <a:p>
            <a:pPr marL="171450" lvl="0" indent="-171450" algn="l" rtl="0">
              <a:spcBef>
                <a:spcPts val="0"/>
              </a:spcBef>
              <a:spcAft>
                <a:spcPts val="0"/>
              </a:spcAft>
              <a:buSzPts val="1100"/>
              <a:buFont typeface="Arial" panose="020B0604020202020204" pitchFamily="34" charset="0"/>
              <a:buChar char="•"/>
            </a:pPr>
            <a:endParaRPr lang="en-GB" i="1" dirty="0"/>
          </a:p>
          <a:p>
            <a:pPr marL="0" lvl="0" indent="0" algn="l" rtl="0">
              <a:spcBef>
                <a:spcPts val="0"/>
              </a:spcBef>
              <a:spcAft>
                <a:spcPts val="0"/>
              </a:spcAft>
              <a:buClr>
                <a:schemeClr val="dk1"/>
              </a:buClr>
              <a:buFont typeface="Arial"/>
              <a:buNone/>
            </a:pPr>
            <a:r>
              <a:rPr lang="en-US" i="1" dirty="0"/>
              <a:t>Problem Solving - </a:t>
            </a:r>
            <a:r>
              <a:rPr lang="en-US" i="1" u="sng" dirty="0">
                <a:solidFill>
                  <a:schemeClr val="hlink"/>
                </a:solidFill>
                <a:hlinkClick r:id="rId4"/>
              </a:rPr>
              <a:t>Step 3: I complete tasks by finding information I need myself.</a:t>
            </a:r>
            <a:endParaRPr lang="en-US" i="1" dirty="0"/>
          </a:p>
          <a:p>
            <a:pPr marL="0" lvl="0" indent="0" algn="l" rtl="0">
              <a:spcBef>
                <a:spcPts val="0"/>
              </a:spcBef>
              <a:spcAft>
                <a:spcPts val="0"/>
              </a:spcAft>
              <a:buClr>
                <a:schemeClr val="dk1"/>
              </a:buClr>
              <a:buFont typeface="Arial"/>
              <a:buNone/>
            </a:pPr>
            <a:r>
              <a:rPr lang="en-US" dirty="0"/>
              <a:t>Problem solving is the ability to find a solution to a situation or challenge. Talk to students about further information they might need to find out when thinking about their branding. Do they need further examples? Do they want to look at what similar products or services have done? Get them to think about where they might find that information.</a:t>
            </a:r>
            <a:endParaRPr lang="en-US" sz="1200"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To incorporate the essential skill, ask the following reflective question when covering this slide:</a:t>
            </a:r>
          </a:p>
          <a:p>
            <a:pPr marL="0" lvl="0" indent="0" algn="l" rtl="0">
              <a:spcBef>
                <a:spcPts val="0"/>
              </a:spcBef>
              <a:spcAft>
                <a:spcPts val="0"/>
              </a:spcAft>
              <a:buSzPts val="1100"/>
              <a:buNone/>
            </a:pPr>
            <a:endParaRPr lang="en-US" dirty="0"/>
          </a:p>
          <a:p>
            <a:pPr marL="171450" lvl="0" indent="-171450" algn="l" rtl="0">
              <a:spcBef>
                <a:spcPts val="0"/>
              </a:spcBef>
              <a:spcAft>
                <a:spcPts val="0"/>
              </a:spcAft>
              <a:buSzPts val="1100"/>
              <a:buFont typeface="Arial" panose="020B0604020202020204" pitchFamily="34" charset="0"/>
              <a:buChar char="•"/>
            </a:pPr>
            <a:r>
              <a:rPr lang="en-US" i="1" dirty="0"/>
              <a:t>When might we need additional information to solve a problem?</a:t>
            </a:r>
            <a:endParaRPr lang="en-GB" i="1" dirty="0"/>
          </a:p>
        </p:txBody>
      </p:sp>
      <p:sp>
        <p:nvSpPr>
          <p:cNvPr id="4" name="Slide Number Placeholder 3"/>
          <p:cNvSpPr>
            <a:spLocks noGrp="1"/>
          </p:cNvSpPr>
          <p:nvPr>
            <p:ph type="sldNum" sz="quarter" idx="5"/>
          </p:nvPr>
        </p:nvSpPr>
        <p:spPr/>
        <p:txBody>
          <a:bodyPr/>
          <a:lstStyle/>
          <a:p>
            <a:fld id="{C507AAB2-0019-4156-B2C5-EBC3259D852C}" type="slidenum">
              <a:rPr lang="en-GB" smtClean="0"/>
              <a:t>6</a:t>
            </a:fld>
            <a:endParaRPr lang="en-GB"/>
          </a:p>
        </p:txBody>
      </p:sp>
    </p:spTree>
    <p:extLst>
      <p:ext uri="{BB962C8B-B14F-4D97-AF65-F5344CB8AC3E}">
        <p14:creationId xmlns:p14="http://schemas.microsoft.com/office/powerpoint/2010/main" val="2710101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07BD5-2D58-B074-817C-57EF59D537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92F199-CF31-BE99-2456-D98F083CEF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83380A-CC23-C9DD-B75A-4AFE65945362}"/>
              </a:ext>
            </a:extLst>
          </p:cNvPr>
          <p:cNvSpPr>
            <a:spLocks noGrp="1"/>
          </p:cNvSpPr>
          <p:nvPr>
            <p:ph type="body" idx="1"/>
          </p:nvPr>
        </p:nvSpPr>
        <p:spPr/>
        <p:txBody>
          <a:bodyPr/>
          <a:lstStyle/>
          <a:p>
            <a:pPr marL="0" lvl="0" indent="0" algn="l" rtl="0">
              <a:spcBef>
                <a:spcPts val="0"/>
              </a:spcBef>
              <a:spcAft>
                <a:spcPts val="0"/>
              </a:spcAft>
              <a:buNone/>
            </a:pPr>
            <a:r>
              <a:rPr lang="en-US" b="1" dirty="0"/>
              <a:t>Teacher Notes</a:t>
            </a:r>
            <a:endParaRPr lang="en-US" dirty="0"/>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b="0" dirty="0"/>
              <a:t>This slide reminds pupils to plan their budgets carefully, so they don’t overspend. </a:t>
            </a:r>
          </a:p>
          <a:p>
            <a:pPr marL="0" marR="0" lvl="0" indent="0" algn="l" rtl="0">
              <a:lnSpc>
                <a:spcPct val="100000"/>
              </a:lnSpc>
              <a:spcBef>
                <a:spcPts val="0"/>
              </a:spcBef>
              <a:spcAft>
                <a:spcPts val="0"/>
              </a:spcAft>
              <a:buClr>
                <a:schemeClr val="dk1"/>
              </a:buClr>
              <a:buSzPts val="1200"/>
              <a:buFont typeface="Arial"/>
              <a:buNone/>
            </a:pPr>
            <a:r>
              <a:rPr lang="en-US" b="0" dirty="0"/>
              <a:t>With the guidance of their Workbooks, they will need to calculate how much budget they have, and they will need to research and allocate how much they will spend on materials to create their product. </a:t>
            </a:r>
          </a:p>
          <a:p>
            <a:pPr marL="0" marR="0" lvl="0" indent="0" algn="l" rtl="0">
              <a:lnSpc>
                <a:spcPct val="100000"/>
              </a:lnSpc>
              <a:spcBef>
                <a:spcPts val="0"/>
              </a:spcBef>
              <a:spcAft>
                <a:spcPts val="0"/>
              </a:spcAft>
              <a:buClr>
                <a:schemeClr val="dk1"/>
              </a:buClr>
              <a:buSzPts val="1200"/>
              <a:buFont typeface="Arial"/>
              <a:buNone/>
            </a:pPr>
            <a:r>
              <a:rPr lang="en-US" b="0" dirty="0"/>
              <a:t>They will then need to workout how many products they need to sell to recover their expenditure costs. </a:t>
            </a:r>
            <a:endParaRPr lang="en-US" dirty="0"/>
          </a:p>
          <a:p>
            <a:endParaRPr lang="en-GB" dirty="0"/>
          </a:p>
          <a:p>
            <a:pPr marL="0" lvl="0" indent="0" algn="l" rtl="0">
              <a:spcBef>
                <a:spcPts val="0"/>
              </a:spcBef>
              <a:spcAft>
                <a:spcPts val="0"/>
              </a:spcAft>
              <a:buClr>
                <a:schemeClr val="dk1"/>
              </a:buClr>
              <a:buFont typeface="Arial"/>
              <a:buNone/>
            </a:pPr>
            <a:r>
              <a:rPr lang="en-US" b="1" dirty="0"/>
              <a:t>Skills Builder Essential Skills</a:t>
            </a:r>
          </a:p>
          <a:p>
            <a:pPr marL="0" lvl="0" indent="0" algn="l" rtl="0">
              <a:spcBef>
                <a:spcPts val="0"/>
              </a:spcBef>
              <a:spcAft>
                <a:spcPts val="0"/>
              </a:spcAft>
              <a:buClr>
                <a:schemeClr val="dk1"/>
              </a:buClr>
              <a:buFont typeface="Arial"/>
              <a:buNone/>
            </a:pPr>
            <a:endParaRPr lang="en-US" b="1" dirty="0"/>
          </a:p>
          <a:p>
            <a:pPr marL="0" marR="0" lvl="0" indent="0" algn="l" defTabSz="914400" rtl="0" eaLnBrk="1" fontAlgn="auto" latinLnBrk="0" hangingPunct="1">
              <a:lnSpc>
                <a:spcPct val="100000"/>
              </a:lnSpc>
              <a:spcBef>
                <a:spcPts val="0"/>
              </a:spcBef>
              <a:spcAft>
                <a:spcPts val="0"/>
              </a:spcAft>
              <a:buClr>
                <a:schemeClr val="dk1"/>
              </a:buClr>
              <a:buSzTx/>
              <a:buFont typeface="Arial"/>
              <a:buNone/>
              <a:tabLst/>
              <a:defRPr/>
            </a:pPr>
            <a:r>
              <a:rPr lang="en-US" i="1" dirty="0"/>
              <a:t>Aiming High - </a:t>
            </a:r>
            <a:r>
              <a:rPr lang="en-US" i="1" u="sng" dirty="0">
                <a:solidFill>
                  <a:schemeClr val="hlink"/>
                </a:solidFill>
                <a:hlinkClick r:id="rId3"/>
              </a:rPr>
              <a:t>Step 4: I </a:t>
            </a:r>
            <a:r>
              <a:rPr lang="en-US" i="1" u="sng" dirty="0">
                <a:solidFill>
                  <a:schemeClr val="hlink"/>
                </a:solidFill>
              </a:rPr>
              <a:t>work with a positive approach to new challenges</a:t>
            </a:r>
          </a:p>
          <a:p>
            <a:pPr marL="0" marR="0" lvl="0" indent="0" algn="l" defTabSz="914400" rtl="0" eaLnBrk="1" fontAlgn="auto" latinLnBrk="0" hangingPunct="1">
              <a:lnSpc>
                <a:spcPct val="100000"/>
              </a:lnSpc>
              <a:spcBef>
                <a:spcPts val="0"/>
              </a:spcBef>
              <a:spcAft>
                <a:spcPts val="0"/>
              </a:spcAft>
              <a:buClr>
                <a:schemeClr val="dk1"/>
              </a:buClr>
              <a:buSzTx/>
              <a:buFont typeface="Arial"/>
              <a:buNone/>
              <a:tabLst/>
              <a:defRPr/>
            </a:pPr>
            <a:r>
              <a:rPr lang="en-US" dirty="0"/>
              <a:t>To incorporate the essential skill, ask the following reflective question when covering this slide:</a:t>
            </a:r>
          </a:p>
          <a:p>
            <a:pPr marL="0" lvl="0" indent="0" algn="l" rtl="0">
              <a:spcBef>
                <a:spcPts val="0"/>
              </a:spcBef>
              <a:spcAft>
                <a:spcPts val="0"/>
              </a:spcAft>
              <a:buSzPts val="1100"/>
              <a:buNone/>
            </a:pPr>
            <a:endParaRPr lang="en-US" dirty="0"/>
          </a:p>
          <a:p>
            <a:pPr marL="171450" lvl="0" indent="-171450" algn="l" rtl="0">
              <a:spcBef>
                <a:spcPts val="0"/>
              </a:spcBef>
              <a:spcAft>
                <a:spcPts val="0"/>
              </a:spcAft>
              <a:buSzPts val="1100"/>
              <a:buFont typeface="Arial" panose="020B0604020202020204" pitchFamily="34" charset="0"/>
              <a:buChar char="•"/>
            </a:pPr>
            <a:r>
              <a:rPr lang="en-US" i="1" dirty="0"/>
              <a:t>What can we learn from taking on new challenges?</a:t>
            </a:r>
            <a:endParaRPr lang="en-GB" i="1" dirty="0"/>
          </a:p>
        </p:txBody>
      </p:sp>
      <p:sp>
        <p:nvSpPr>
          <p:cNvPr id="4" name="Slide Number Placeholder 3">
            <a:extLst>
              <a:ext uri="{FF2B5EF4-FFF2-40B4-BE49-F238E27FC236}">
                <a16:creationId xmlns:a16="http://schemas.microsoft.com/office/drawing/2014/main" id="{334226FF-860C-8DED-8C6F-1C2AA1609D70}"/>
              </a:ext>
            </a:extLst>
          </p:cNvPr>
          <p:cNvSpPr>
            <a:spLocks noGrp="1"/>
          </p:cNvSpPr>
          <p:nvPr>
            <p:ph type="sldNum" sz="quarter" idx="5"/>
          </p:nvPr>
        </p:nvSpPr>
        <p:spPr/>
        <p:txBody>
          <a:bodyPr/>
          <a:lstStyle/>
          <a:p>
            <a:fld id="{C507AAB2-0019-4156-B2C5-EBC3259D852C}" type="slidenum">
              <a:rPr lang="en-GB" smtClean="0"/>
              <a:t>7</a:t>
            </a:fld>
            <a:endParaRPr lang="en-GB"/>
          </a:p>
        </p:txBody>
      </p:sp>
    </p:spTree>
    <p:extLst>
      <p:ext uri="{BB962C8B-B14F-4D97-AF65-F5344CB8AC3E}">
        <p14:creationId xmlns:p14="http://schemas.microsoft.com/office/powerpoint/2010/main" val="32348533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110A1-D47E-A091-33F1-BF11977EAF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029CC3-4DB5-F51E-D2AF-694219FFE3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21BFEF-0AA5-D48F-5399-FBEDA951B493}"/>
              </a:ext>
            </a:extLst>
          </p:cNvPr>
          <p:cNvSpPr>
            <a:spLocks noGrp="1"/>
          </p:cNvSpPr>
          <p:nvPr>
            <p:ph type="body" idx="1"/>
          </p:nvPr>
        </p:nvSpPr>
        <p:spPr/>
        <p:txBody>
          <a:bodyPr/>
          <a:lstStyle/>
          <a:p>
            <a:pPr marL="0" lvl="0" indent="0" algn="l" rtl="0">
              <a:spcBef>
                <a:spcPts val="0"/>
              </a:spcBef>
              <a:spcAft>
                <a:spcPts val="0"/>
              </a:spcAft>
              <a:buNone/>
            </a:pPr>
            <a:r>
              <a:rPr lang="en-US" b="1" dirty="0"/>
              <a:t>Teacher Notes</a:t>
            </a:r>
            <a:endParaRPr lang="en-US" dirty="0"/>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b="0" dirty="0"/>
              <a:t>This slide will help pupils to prepare their sales pitches. How will they sell their business in just 60 seconds?</a:t>
            </a:r>
          </a:p>
          <a:p>
            <a:pPr marL="0" marR="0" lvl="0" indent="0" algn="l" rtl="0">
              <a:lnSpc>
                <a:spcPct val="100000"/>
              </a:lnSpc>
              <a:spcBef>
                <a:spcPts val="0"/>
              </a:spcBef>
              <a:spcAft>
                <a:spcPts val="0"/>
              </a:spcAft>
              <a:buClr>
                <a:schemeClr val="dk1"/>
              </a:buClr>
              <a:buSzPts val="1200"/>
              <a:buFont typeface="Arial"/>
              <a:buNone/>
            </a:pPr>
            <a:endParaRPr lang="en-US" b="0" dirty="0"/>
          </a:p>
          <a:p>
            <a:pPr marL="0" lvl="0" indent="0" algn="l" rtl="0">
              <a:spcBef>
                <a:spcPts val="0"/>
              </a:spcBef>
              <a:spcAft>
                <a:spcPts val="0"/>
              </a:spcAft>
              <a:buClr>
                <a:schemeClr val="dk1"/>
              </a:buClr>
              <a:buFont typeface="Arial"/>
              <a:buNone/>
            </a:pPr>
            <a:r>
              <a:rPr lang="en-US" b="1" dirty="0"/>
              <a:t>Skills Builder Essential Skills</a:t>
            </a:r>
          </a:p>
          <a:p>
            <a:pPr marL="0" lvl="0" indent="0" algn="l" rtl="0">
              <a:spcBef>
                <a:spcPts val="0"/>
              </a:spcBef>
              <a:spcAft>
                <a:spcPts val="0"/>
              </a:spcAft>
              <a:buClr>
                <a:schemeClr val="dk1"/>
              </a:buClr>
              <a:buFont typeface="Arial"/>
              <a:buNone/>
            </a:pPr>
            <a:endParaRPr lang="en-US" b="1" dirty="0"/>
          </a:p>
          <a:p>
            <a:pPr marL="0" marR="0" lvl="0" indent="0" algn="l" defTabSz="914400" rtl="0" eaLnBrk="1" fontAlgn="auto" latinLnBrk="0" hangingPunct="1">
              <a:lnSpc>
                <a:spcPct val="100000"/>
              </a:lnSpc>
              <a:spcBef>
                <a:spcPts val="0"/>
              </a:spcBef>
              <a:spcAft>
                <a:spcPts val="0"/>
              </a:spcAft>
              <a:buClr>
                <a:schemeClr val="dk1"/>
              </a:buClr>
              <a:buSzTx/>
              <a:buFont typeface="Arial"/>
              <a:buNone/>
              <a:tabLst/>
              <a:defRPr/>
            </a:pPr>
            <a:r>
              <a:rPr lang="en-US" i="1" dirty="0"/>
              <a:t>Teamwork - </a:t>
            </a:r>
            <a:r>
              <a:rPr lang="en-US" i="1" u="sng" dirty="0">
                <a:solidFill>
                  <a:schemeClr val="hlink"/>
                </a:solidFill>
                <a:hlinkClick r:id="rId3"/>
              </a:rPr>
              <a:t>Step 4: I </a:t>
            </a:r>
            <a:r>
              <a:rPr lang="en-US" i="1" u="sng" dirty="0">
                <a:solidFill>
                  <a:schemeClr val="hlink"/>
                </a:solidFill>
              </a:rPr>
              <a:t>work well with others by supporting them if I can do so</a:t>
            </a:r>
            <a:endParaRPr lang="en-US" b="1" dirty="0"/>
          </a:p>
          <a:p>
            <a:pPr marL="0" lvl="0" indent="0" algn="l" rtl="0">
              <a:spcBef>
                <a:spcPts val="0"/>
              </a:spcBef>
              <a:spcAft>
                <a:spcPts val="0"/>
              </a:spcAft>
              <a:buSzPts val="1100"/>
              <a:buNone/>
            </a:pPr>
            <a:r>
              <a:rPr lang="en-US" dirty="0"/>
              <a:t>To incorporate the essential skill, ask the following reflective question when covering this slide:</a:t>
            </a:r>
          </a:p>
          <a:p>
            <a:pPr marL="0" lvl="0" indent="0" algn="l" rtl="0">
              <a:spcBef>
                <a:spcPts val="0"/>
              </a:spcBef>
              <a:spcAft>
                <a:spcPts val="0"/>
              </a:spcAft>
              <a:buSzPts val="1100"/>
              <a:buNone/>
            </a:pPr>
            <a:endParaRPr lang="en-US" dirty="0"/>
          </a:p>
          <a:p>
            <a:pPr marL="171450" lvl="0" indent="-171450" algn="l" rtl="0">
              <a:spcBef>
                <a:spcPts val="0"/>
              </a:spcBef>
              <a:spcAft>
                <a:spcPts val="0"/>
              </a:spcAft>
              <a:buSzPts val="1100"/>
              <a:buFont typeface="Arial" panose="020B0604020202020204" pitchFamily="34" charset="0"/>
              <a:buChar char="•"/>
            </a:pPr>
            <a:r>
              <a:rPr lang="en-US" i="1" dirty="0"/>
              <a:t>Why is it important to try to support other people?</a:t>
            </a:r>
            <a:endParaRPr lang="en-US" b="1" i="1" dirty="0"/>
          </a:p>
          <a:p>
            <a:pPr marL="0" marR="0" lvl="0" indent="0" algn="l" rtl="0">
              <a:lnSpc>
                <a:spcPct val="100000"/>
              </a:lnSpc>
              <a:spcBef>
                <a:spcPts val="0"/>
              </a:spcBef>
              <a:spcAft>
                <a:spcPts val="0"/>
              </a:spcAft>
              <a:buClr>
                <a:schemeClr val="dk1"/>
              </a:buClr>
              <a:buSzPts val="1200"/>
              <a:buFont typeface="Arial"/>
              <a:buNone/>
            </a:pPr>
            <a:endParaRPr lang="en-US" dirty="0"/>
          </a:p>
        </p:txBody>
      </p:sp>
      <p:sp>
        <p:nvSpPr>
          <p:cNvPr id="4" name="Slide Number Placeholder 3">
            <a:extLst>
              <a:ext uri="{FF2B5EF4-FFF2-40B4-BE49-F238E27FC236}">
                <a16:creationId xmlns:a16="http://schemas.microsoft.com/office/drawing/2014/main" id="{BF17F7C4-2216-A872-22F7-A50BDAD0B3D7}"/>
              </a:ext>
            </a:extLst>
          </p:cNvPr>
          <p:cNvSpPr>
            <a:spLocks noGrp="1"/>
          </p:cNvSpPr>
          <p:nvPr>
            <p:ph type="sldNum" sz="quarter" idx="5"/>
          </p:nvPr>
        </p:nvSpPr>
        <p:spPr/>
        <p:txBody>
          <a:bodyPr/>
          <a:lstStyle/>
          <a:p>
            <a:fld id="{C507AAB2-0019-4156-B2C5-EBC3259D852C}" type="slidenum">
              <a:rPr lang="en-GB" smtClean="0"/>
              <a:t>8</a:t>
            </a:fld>
            <a:endParaRPr lang="en-GB"/>
          </a:p>
        </p:txBody>
      </p:sp>
    </p:spTree>
    <p:extLst>
      <p:ext uri="{BB962C8B-B14F-4D97-AF65-F5344CB8AC3E}">
        <p14:creationId xmlns:p14="http://schemas.microsoft.com/office/powerpoint/2010/main" val="1755372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Arial"/>
              <a:buNone/>
            </a:pPr>
            <a:r>
              <a:rPr lang="en-US" b="1" dirty="0"/>
              <a:t>Teacher Notes</a:t>
            </a:r>
            <a:endParaRPr lang="en-US" dirty="0"/>
          </a:p>
          <a:p>
            <a:pPr marL="0" marR="0" lvl="0" indent="0" algn="l" rtl="0">
              <a:lnSpc>
                <a:spcPct val="100000"/>
              </a:lnSpc>
              <a:spcBef>
                <a:spcPts val="0"/>
              </a:spcBef>
              <a:spcAft>
                <a:spcPts val="0"/>
              </a:spcAft>
              <a:buClr>
                <a:schemeClr val="dk1"/>
              </a:buClr>
              <a:buSzPts val="1200"/>
              <a:buFont typeface="Arial"/>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dirty="0"/>
              <a:t>Show this sales pitch video to your pupils for inspiration and ask what they liked about it.</a:t>
            </a:r>
          </a:p>
          <a:p>
            <a:pPr marL="0" marR="0" lvl="0" indent="0" algn="l" rtl="0">
              <a:lnSpc>
                <a:spcPct val="100000"/>
              </a:lnSpc>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Font typeface="Arial"/>
              <a:buNone/>
            </a:pPr>
            <a:r>
              <a:rPr lang="en-US" b="1" dirty="0"/>
              <a:t>Skills Builder Essential Skills</a:t>
            </a:r>
          </a:p>
          <a:p>
            <a:pPr marL="0" lvl="0" indent="0" algn="l" rtl="0">
              <a:spcBef>
                <a:spcPts val="0"/>
              </a:spcBef>
              <a:spcAft>
                <a:spcPts val="0"/>
              </a:spcAft>
              <a:buClr>
                <a:schemeClr val="dk1"/>
              </a:buClr>
              <a:buFont typeface="Arial"/>
              <a:buNone/>
            </a:pPr>
            <a:endParaRPr lang="en-US" b="1" dirty="0"/>
          </a:p>
          <a:p>
            <a:pPr marL="0" lvl="0" indent="0" algn="l" rtl="0">
              <a:spcBef>
                <a:spcPts val="0"/>
              </a:spcBef>
              <a:spcAft>
                <a:spcPts val="0"/>
              </a:spcAft>
              <a:buClr>
                <a:schemeClr val="dk1"/>
              </a:buClr>
              <a:buFont typeface="Arial"/>
              <a:buNone/>
            </a:pPr>
            <a:r>
              <a:rPr lang="en-US" i="1" dirty="0"/>
              <a:t>Listening - </a:t>
            </a:r>
            <a:r>
              <a:rPr lang="en-US" i="1" u="sng" dirty="0">
                <a:solidFill>
                  <a:schemeClr val="hlink"/>
                </a:solidFill>
                <a:hlinkClick r:id="rId3"/>
              </a:rPr>
              <a:t>Step 5: I listen to others and record important information as I do</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incorporate the essential skill, ask the following reflective question when covering this slide:</a:t>
            </a:r>
          </a:p>
          <a:p>
            <a:pPr marL="0" lvl="0" indent="0" algn="l" rtl="0">
              <a:spcBef>
                <a:spcPts val="0"/>
              </a:spcBef>
              <a:spcAft>
                <a:spcPts val="0"/>
              </a:spcAft>
              <a:buNone/>
            </a:pPr>
            <a:endParaRPr lang="en-US" dirty="0"/>
          </a:p>
          <a:p>
            <a:pPr marL="171450" lvl="0" indent="-171450" algn="l" rtl="0">
              <a:spcBef>
                <a:spcPts val="0"/>
              </a:spcBef>
              <a:spcAft>
                <a:spcPts val="0"/>
              </a:spcAft>
              <a:buFont typeface="Arial" panose="020B0604020202020204" pitchFamily="34" charset="0"/>
              <a:buChar char="•"/>
            </a:pPr>
            <a:r>
              <a:rPr lang="en-US" i="1" dirty="0"/>
              <a:t>What do you think is the most important information?</a:t>
            </a:r>
            <a:endParaRPr lang="en-US" b="1" i="1" dirty="0"/>
          </a:p>
          <a:p>
            <a:pPr marL="0" marR="0" lvl="0" indent="0" algn="l" rtl="0">
              <a:lnSpc>
                <a:spcPct val="100000"/>
              </a:lnSpc>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Font typeface="Arial"/>
              <a:buNone/>
            </a:pPr>
            <a:r>
              <a:rPr lang="en-US" i="1" dirty="0"/>
              <a:t>Creativity - </a:t>
            </a:r>
            <a:r>
              <a:rPr lang="en-US" i="1" u="sng" dirty="0">
                <a:solidFill>
                  <a:schemeClr val="hlink"/>
                </a:solidFill>
                <a:hlinkClick r:id="rId4"/>
              </a:rPr>
              <a:t>Step 3: I generate ideas when I've been given a clear brief</a:t>
            </a:r>
            <a:endParaRPr lang="en-US" i="1" dirty="0"/>
          </a:p>
          <a:p>
            <a:pPr marL="0" lvl="0" indent="0" algn="l" rtl="0">
              <a:spcBef>
                <a:spcPts val="0"/>
              </a:spcBef>
              <a:spcAft>
                <a:spcPts val="0"/>
              </a:spcAft>
              <a:buClr>
                <a:schemeClr val="dk1"/>
              </a:buClr>
              <a:buFont typeface="Arial"/>
              <a:buNone/>
            </a:pPr>
            <a:r>
              <a:rPr lang="en-US" dirty="0"/>
              <a:t>Creativity the use of imagination and the generation of new ideas. To help us to generate ideas we are sometimes provided with a brief. A brief is a problem or challenge that we have to come up with ideas to solve. The brief might be short or long; it might be in a written form, or it might be spoken.</a:t>
            </a:r>
          </a:p>
          <a:p>
            <a:pPr marL="0" lvl="0" indent="0" algn="l" rtl="0">
              <a:spcBef>
                <a:spcPts val="0"/>
              </a:spcBef>
              <a:spcAft>
                <a:spcPts val="0"/>
              </a:spcAft>
              <a:buClr>
                <a:schemeClr val="dk1"/>
              </a:buClr>
              <a:buFont typeface="Arial"/>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incorporate the essential skill, ask the following reflective question when covering this slide:</a:t>
            </a:r>
          </a:p>
          <a:p>
            <a:pPr marL="0" lvl="0" indent="0" algn="l" rtl="0">
              <a:spcBef>
                <a:spcPts val="0"/>
              </a:spcBef>
              <a:spcAft>
                <a:spcPts val="0"/>
              </a:spcAft>
              <a:buNone/>
            </a:pPr>
            <a:endParaRPr lang="en-US" dirty="0"/>
          </a:p>
          <a:p>
            <a:pPr marL="171450" lvl="0" indent="-171450" algn="l" rtl="0">
              <a:spcBef>
                <a:spcPts val="0"/>
              </a:spcBef>
              <a:spcAft>
                <a:spcPts val="0"/>
              </a:spcAft>
              <a:buFont typeface="Arial" panose="020B0604020202020204" pitchFamily="34" charset="0"/>
              <a:buChar char="•"/>
            </a:pPr>
            <a:r>
              <a:rPr lang="en-US" i="1" dirty="0"/>
              <a:t>What are some things that you should include, and some things you shouldn’t? </a:t>
            </a:r>
          </a:p>
          <a:p>
            <a:pPr marL="0" marR="0" lvl="0" indent="0" algn="l" rtl="0">
              <a:lnSpc>
                <a:spcPct val="100000"/>
              </a:lnSpc>
              <a:spcBef>
                <a:spcPts val="0"/>
              </a:spcBef>
              <a:spcAft>
                <a:spcPts val="0"/>
              </a:spcAft>
              <a:buClr>
                <a:schemeClr val="dk1"/>
              </a:buClr>
              <a:buSzPts val="1200"/>
              <a:buFont typeface="Arial"/>
              <a:buNone/>
            </a:pPr>
            <a:endParaRPr lang="en-US" dirty="0"/>
          </a:p>
        </p:txBody>
      </p:sp>
      <p:sp>
        <p:nvSpPr>
          <p:cNvPr id="4" name="Slide Number Placeholder 3"/>
          <p:cNvSpPr>
            <a:spLocks noGrp="1"/>
          </p:cNvSpPr>
          <p:nvPr>
            <p:ph type="sldNum" sz="quarter" idx="5"/>
          </p:nvPr>
        </p:nvSpPr>
        <p:spPr/>
        <p:txBody>
          <a:bodyPr/>
          <a:lstStyle/>
          <a:p>
            <a:fld id="{C507AAB2-0019-4156-B2C5-EBC3259D852C}" type="slidenum">
              <a:rPr lang="en-GB" smtClean="0"/>
              <a:t>9</a:t>
            </a:fld>
            <a:endParaRPr lang="en-GB"/>
          </a:p>
        </p:txBody>
      </p:sp>
    </p:spTree>
    <p:extLst>
      <p:ext uri="{BB962C8B-B14F-4D97-AF65-F5344CB8AC3E}">
        <p14:creationId xmlns:p14="http://schemas.microsoft.com/office/powerpoint/2010/main" val="3963732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png"/><Relationship Id="rId9" Type="http://schemas.openxmlformats.org/officeDocument/2006/relationships/image" Target="../media/image11.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 Section Break">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74ED51C-726A-A432-5BD4-B5756263793B}"/>
              </a:ext>
            </a:extLst>
          </p:cNvPr>
          <p:cNvSpPr/>
          <p:nvPr userDrawn="1"/>
        </p:nvSpPr>
        <p:spPr>
          <a:xfrm>
            <a:off x="0" y="-1"/>
            <a:ext cx="12192000" cy="560438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8848D0EE-0C95-2382-4786-06A26935EB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919749" y="5895165"/>
            <a:ext cx="1075433" cy="649317"/>
          </a:xfrm>
          <a:prstGeom prst="rect">
            <a:avLst/>
          </a:prstGeom>
        </p:spPr>
      </p:pic>
      <p:sp>
        <p:nvSpPr>
          <p:cNvPr id="2" name="Text Placeholder 2">
            <a:extLst>
              <a:ext uri="{FF2B5EF4-FFF2-40B4-BE49-F238E27FC236}">
                <a16:creationId xmlns:a16="http://schemas.microsoft.com/office/drawing/2014/main" id="{A1BA5102-595B-ADCF-E752-222B2858A481}"/>
              </a:ext>
            </a:extLst>
          </p:cNvPr>
          <p:cNvSpPr>
            <a:spLocks noGrp="1"/>
          </p:cNvSpPr>
          <p:nvPr>
            <p:ph type="body" sz="quarter" idx="10" hasCustomPrompt="1"/>
          </p:nvPr>
        </p:nvSpPr>
        <p:spPr>
          <a:xfrm>
            <a:off x="2143125" y="2350539"/>
            <a:ext cx="7905750" cy="1255787"/>
          </a:xfrm>
          <a:prstGeom prst="rect">
            <a:avLst/>
          </a:prstGeom>
        </p:spPr>
        <p:txBody>
          <a:bodyPr/>
          <a:lstStyle>
            <a:lvl1pPr marL="0" indent="0" algn="ctr">
              <a:buNone/>
              <a:defRPr sz="8800" b="1" i="0">
                <a:latin typeface="+mj-lt"/>
              </a:defRPr>
            </a:lvl1pPr>
          </a:lstStyle>
          <a:p>
            <a:pPr lvl="0"/>
            <a:r>
              <a:rPr lang="en-US" dirty="0"/>
              <a:t>TITLE</a:t>
            </a:r>
          </a:p>
        </p:txBody>
      </p:sp>
      <p:sp>
        <p:nvSpPr>
          <p:cNvPr id="3" name="Text Placeholder 2">
            <a:extLst>
              <a:ext uri="{FF2B5EF4-FFF2-40B4-BE49-F238E27FC236}">
                <a16:creationId xmlns:a16="http://schemas.microsoft.com/office/drawing/2014/main" id="{F2A1BD8E-D05F-7714-86C0-8C75B878BFC6}"/>
              </a:ext>
            </a:extLst>
          </p:cNvPr>
          <p:cNvSpPr>
            <a:spLocks noGrp="1"/>
          </p:cNvSpPr>
          <p:nvPr>
            <p:ph type="body" sz="quarter" idx="11" hasCustomPrompt="1"/>
          </p:nvPr>
        </p:nvSpPr>
        <p:spPr>
          <a:xfrm>
            <a:off x="2143125" y="3682926"/>
            <a:ext cx="7905749" cy="376327"/>
          </a:xfrm>
          <a:prstGeom prst="rect">
            <a:avLst/>
          </a:prstGeom>
        </p:spPr>
        <p:txBody>
          <a:bodyPr anchor="ctr"/>
          <a:lstStyle>
            <a:lvl1pPr marL="0" indent="0" algn="ctr">
              <a:buNone/>
              <a:defRPr sz="2000" i="0">
                <a:latin typeface="+mn-lt"/>
              </a:defRPr>
            </a:lvl1pPr>
          </a:lstStyle>
          <a:p>
            <a:pPr lvl="0"/>
            <a:r>
              <a:rPr lang="en-US" dirty="0"/>
              <a:t>Subtitle</a:t>
            </a:r>
          </a:p>
        </p:txBody>
      </p:sp>
    </p:spTree>
    <p:extLst>
      <p:ext uri="{BB962C8B-B14F-4D97-AF65-F5344CB8AC3E}">
        <p14:creationId xmlns:p14="http://schemas.microsoft.com/office/powerpoint/2010/main" val="628561612"/>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 Progress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548AFF-DA47-DF48-BEDE-10AB1F1D72B3}"/>
              </a:ext>
            </a:extLst>
          </p:cNvPr>
          <p:cNvSpPr>
            <a:spLocks/>
          </p:cNvSpPr>
          <p:nvPr/>
        </p:nvSpPr>
        <p:spPr>
          <a:xfrm>
            <a:off x="0" y="0"/>
            <a:ext cx="3049200" cy="6858000"/>
          </a:xfrm>
          <a:prstGeom prst="rect">
            <a:avLst/>
          </a:prstGeom>
          <a:solidFill>
            <a:schemeClr val="accent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7" name="Rectangle 6">
            <a:extLst>
              <a:ext uri="{FF2B5EF4-FFF2-40B4-BE49-F238E27FC236}">
                <a16:creationId xmlns:a16="http://schemas.microsoft.com/office/drawing/2014/main" id="{42765338-E825-8247-13CF-8945C88359B5}"/>
              </a:ext>
            </a:extLst>
          </p:cNvPr>
          <p:cNvSpPr>
            <a:spLocks/>
          </p:cNvSpPr>
          <p:nvPr userDrawn="1"/>
        </p:nvSpPr>
        <p:spPr>
          <a:xfrm>
            <a:off x="3049199" y="0"/>
            <a:ext cx="3049200" cy="6858000"/>
          </a:xfrm>
          <a:prstGeom prst="rect">
            <a:avLst/>
          </a:prstGeom>
          <a:solidFill>
            <a:schemeClr val="accent1">
              <a:lumMod val="60000"/>
              <a:lumOff val="4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8" name="Rectangle 7">
            <a:extLst>
              <a:ext uri="{FF2B5EF4-FFF2-40B4-BE49-F238E27FC236}">
                <a16:creationId xmlns:a16="http://schemas.microsoft.com/office/drawing/2014/main" id="{D8025E56-429A-4D30-CF15-308649131809}"/>
              </a:ext>
            </a:extLst>
          </p:cNvPr>
          <p:cNvSpPr>
            <a:spLocks/>
          </p:cNvSpPr>
          <p:nvPr userDrawn="1"/>
        </p:nvSpPr>
        <p:spPr>
          <a:xfrm>
            <a:off x="6093602" y="0"/>
            <a:ext cx="3049200" cy="6858000"/>
          </a:xfrm>
          <a:prstGeom prst="rect">
            <a:avLst/>
          </a:prstGeom>
          <a:solidFill>
            <a:schemeClr val="accent1">
              <a:lumMod val="40000"/>
              <a:lumOff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9" name="Rectangle 8">
            <a:extLst>
              <a:ext uri="{FF2B5EF4-FFF2-40B4-BE49-F238E27FC236}">
                <a16:creationId xmlns:a16="http://schemas.microsoft.com/office/drawing/2014/main" id="{68535C6B-90BA-3D14-0A25-AF68FFAEB13D}"/>
              </a:ext>
            </a:extLst>
          </p:cNvPr>
          <p:cNvSpPr>
            <a:spLocks/>
          </p:cNvSpPr>
          <p:nvPr/>
        </p:nvSpPr>
        <p:spPr>
          <a:xfrm>
            <a:off x="9142801" y="0"/>
            <a:ext cx="3049200" cy="6858000"/>
          </a:xfrm>
          <a:prstGeom prst="rect">
            <a:avLst/>
          </a:prstGeom>
          <a:solidFill>
            <a:schemeClr val="accent1">
              <a:lumMod val="20000"/>
              <a:lumOff val="8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0" name="Content Placeholder 42">
            <a:extLst>
              <a:ext uri="{FF2B5EF4-FFF2-40B4-BE49-F238E27FC236}">
                <a16:creationId xmlns:a16="http://schemas.microsoft.com/office/drawing/2014/main" id="{906F3287-C414-D9AF-17AD-772318DDA02A}"/>
              </a:ext>
            </a:extLst>
          </p:cNvPr>
          <p:cNvSpPr>
            <a:spLocks noGrp="1"/>
          </p:cNvSpPr>
          <p:nvPr>
            <p:ph sz="quarter" idx="14" hasCustomPrompt="1"/>
          </p:nvPr>
        </p:nvSpPr>
        <p:spPr>
          <a:xfrm>
            <a:off x="648602" y="4397270"/>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31" name="Text Placeholder 47">
            <a:extLst>
              <a:ext uri="{FF2B5EF4-FFF2-40B4-BE49-F238E27FC236}">
                <a16:creationId xmlns:a16="http://schemas.microsoft.com/office/drawing/2014/main" id="{F8DB69BF-32AA-202D-C704-3F7A516A3536}"/>
              </a:ext>
            </a:extLst>
          </p:cNvPr>
          <p:cNvSpPr>
            <a:spLocks noGrp="1"/>
          </p:cNvSpPr>
          <p:nvPr>
            <p:ph type="body" sz="quarter" idx="18" hasCustomPrompt="1"/>
          </p:nvPr>
        </p:nvSpPr>
        <p:spPr>
          <a:xfrm>
            <a:off x="231112" y="220663"/>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32" name="Text Placeholder 49">
            <a:extLst>
              <a:ext uri="{FF2B5EF4-FFF2-40B4-BE49-F238E27FC236}">
                <a16:creationId xmlns:a16="http://schemas.microsoft.com/office/drawing/2014/main" id="{1C3C1BB0-177E-5638-14BD-E9C3B72E0246}"/>
              </a:ext>
            </a:extLst>
          </p:cNvPr>
          <p:cNvSpPr>
            <a:spLocks noGrp="1"/>
          </p:cNvSpPr>
          <p:nvPr>
            <p:ph type="body" sz="quarter" idx="19" hasCustomPrompt="1"/>
          </p:nvPr>
        </p:nvSpPr>
        <p:spPr>
          <a:xfrm>
            <a:off x="231113" y="884238"/>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33" name="Content Placeholder 42">
            <a:extLst>
              <a:ext uri="{FF2B5EF4-FFF2-40B4-BE49-F238E27FC236}">
                <a16:creationId xmlns:a16="http://schemas.microsoft.com/office/drawing/2014/main" id="{793BE3C0-A964-87D1-E10B-5CC7861E9DD3}"/>
              </a:ext>
            </a:extLst>
          </p:cNvPr>
          <p:cNvSpPr>
            <a:spLocks noGrp="1"/>
          </p:cNvSpPr>
          <p:nvPr>
            <p:ph sz="quarter" idx="26" hasCustomPrompt="1"/>
          </p:nvPr>
        </p:nvSpPr>
        <p:spPr>
          <a:xfrm>
            <a:off x="3724442"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34" name="Text Placeholder 47">
            <a:extLst>
              <a:ext uri="{FF2B5EF4-FFF2-40B4-BE49-F238E27FC236}">
                <a16:creationId xmlns:a16="http://schemas.microsoft.com/office/drawing/2014/main" id="{7790AEF7-7655-734B-1169-0FBE58FDE885}"/>
              </a:ext>
            </a:extLst>
          </p:cNvPr>
          <p:cNvSpPr>
            <a:spLocks noGrp="1"/>
          </p:cNvSpPr>
          <p:nvPr>
            <p:ph type="body" sz="quarter" idx="27" hasCustomPrompt="1"/>
          </p:nvPr>
        </p:nvSpPr>
        <p:spPr>
          <a:xfrm>
            <a:off x="3306952"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35" name="Text Placeholder 49">
            <a:extLst>
              <a:ext uri="{FF2B5EF4-FFF2-40B4-BE49-F238E27FC236}">
                <a16:creationId xmlns:a16="http://schemas.microsoft.com/office/drawing/2014/main" id="{51BB1AC9-26DC-A593-0588-3E71AB7AB2FB}"/>
              </a:ext>
            </a:extLst>
          </p:cNvPr>
          <p:cNvSpPr>
            <a:spLocks noGrp="1"/>
          </p:cNvSpPr>
          <p:nvPr>
            <p:ph type="body" sz="quarter" idx="28" hasCustomPrompt="1"/>
          </p:nvPr>
        </p:nvSpPr>
        <p:spPr>
          <a:xfrm>
            <a:off x="3306953"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36" name="Content Placeholder 42">
            <a:extLst>
              <a:ext uri="{FF2B5EF4-FFF2-40B4-BE49-F238E27FC236}">
                <a16:creationId xmlns:a16="http://schemas.microsoft.com/office/drawing/2014/main" id="{4D939D70-031A-1475-BB7E-F727DB65A1CA}"/>
              </a:ext>
            </a:extLst>
          </p:cNvPr>
          <p:cNvSpPr>
            <a:spLocks noGrp="1"/>
          </p:cNvSpPr>
          <p:nvPr>
            <p:ph sz="quarter" idx="29" hasCustomPrompt="1"/>
          </p:nvPr>
        </p:nvSpPr>
        <p:spPr>
          <a:xfrm>
            <a:off x="6768843"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37" name="Text Placeholder 47">
            <a:extLst>
              <a:ext uri="{FF2B5EF4-FFF2-40B4-BE49-F238E27FC236}">
                <a16:creationId xmlns:a16="http://schemas.microsoft.com/office/drawing/2014/main" id="{94B9C487-01B2-9EAA-BD97-00EA8499DC1F}"/>
              </a:ext>
            </a:extLst>
          </p:cNvPr>
          <p:cNvSpPr>
            <a:spLocks noGrp="1"/>
          </p:cNvSpPr>
          <p:nvPr>
            <p:ph type="body" sz="quarter" idx="30" hasCustomPrompt="1"/>
          </p:nvPr>
        </p:nvSpPr>
        <p:spPr>
          <a:xfrm>
            <a:off x="6351353"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38" name="Text Placeholder 49">
            <a:extLst>
              <a:ext uri="{FF2B5EF4-FFF2-40B4-BE49-F238E27FC236}">
                <a16:creationId xmlns:a16="http://schemas.microsoft.com/office/drawing/2014/main" id="{B36CEF2A-52E5-E522-8D49-237858ADEB88}"/>
              </a:ext>
            </a:extLst>
          </p:cNvPr>
          <p:cNvSpPr>
            <a:spLocks noGrp="1"/>
          </p:cNvSpPr>
          <p:nvPr>
            <p:ph type="body" sz="quarter" idx="31" hasCustomPrompt="1"/>
          </p:nvPr>
        </p:nvSpPr>
        <p:spPr>
          <a:xfrm>
            <a:off x="6351354"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39" name="Content Placeholder 42">
            <a:extLst>
              <a:ext uri="{FF2B5EF4-FFF2-40B4-BE49-F238E27FC236}">
                <a16:creationId xmlns:a16="http://schemas.microsoft.com/office/drawing/2014/main" id="{0951C1D1-7EDC-B2BE-B15E-CC704619E22B}"/>
              </a:ext>
            </a:extLst>
          </p:cNvPr>
          <p:cNvSpPr>
            <a:spLocks noGrp="1"/>
          </p:cNvSpPr>
          <p:nvPr>
            <p:ph sz="quarter" idx="32" hasCustomPrompt="1"/>
          </p:nvPr>
        </p:nvSpPr>
        <p:spPr>
          <a:xfrm>
            <a:off x="9828847"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40" name="Text Placeholder 47">
            <a:extLst>
              <a:ext uri="{FF2B5EF4-FFF2-40B4-BE49-F238E27FC236}">
                <a16:creationId xmlns:a16="http://schemas.microsoft.com/office/drawing/2014/main" id="{CC3D7C35-B482-A7E0-2B26-14894DDE56E0}"/>
              </a:ext>
            </a:extLst>
          </p:cNvPr>
          <p:cNvSpPr>
            <a:spLocks noGrp="1"/>
          </p:cNvSpPr>
          <p:nvPr>
            <p:ph type="body" sz="quarter" idx="33" hasCustomPrompt="1"/>
          </p:nvPr>
        </p:nvSpPr>
        <p:spPr>
          <a:xfrm>
            <a:off x="9411357"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41" name="Text Placeholder 49">
            <a:extLst>
              <a:ext uri="{FF2B5EF4-FFF2-40B4-BE49-F238E27FC236}">
                <a16:creationId xmlns:a16="http://schemas.microsoft.com/office/drawing/2014/main" id="{9E77944E-46B0-1772-0BE1-8D28592F74A3}"/>
              </a:ext>
            </a:extLst>
          </p:cNvPr>
          <p:cNvSpPr>
            <a:spLocks noGrp="1"/>
          </p:cNvSpPr>
          <p:nvPr>
            <p:ph type="body" sz="quarter" idx="34" hasCustomPrompt="1"/>
          </p:nvPr>
        </p:nvSpPr>
        <p:spPr>
          <a:xfrm>
            <a:off x="9411358"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Tree>
    <p:extLst>
      <p:ext uri="{BB962C8B-B14F-4D97-AF65-F5344CB8AC3E}">
        <p14:creationId xmlns:p14="http://schemas.microsoft.com/office/powerpoint/2010/main" val="2413299840"/>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 Section Break">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6952B0-B2EC-933E-3D55-733C8C4ED945}"/>
              </a:ext>
            </a:extLst>
          </p:cNvPr>
          <p:cNvSpPr/>
          <p:nvPr userDrawn="1"/>
        </p:nvSpPr>
        <p:spPr>
          <a:xfrm>
            <a:off x="0" y="-1"/>
            <a:ext cx="12192000" cy="5604387"/>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black and white logo&#10;&#10;Description automatically generated">
            <a:extLst>
              <a:ext uri="{FF2B5EF4-FFF2-40B4-BE49-F238E27FC236}">
                <a16:creationId xmlns:a16="http://schemas.microsoft.com/office/drawing/2014/main" id="{8848D0EE-0C95-2382-4786-06A26935EB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68242" y="5864269"/>
            <a:ext cx="1178447" cy="711111"/>
          </a:xfrm>
          <a:prstGeom prst="rect">
            <a:avLst/>
          </a:prstGeom>
        </p:spPr>
      </p:pic>
      <p:sp>
        <p:nvSpPr>
          <p:cNvPr id="2" name="Text Placeholder 2">
            <a:extLst>
              <a:ext uri="{FF2B5EF4-FFF2-40B4-BE49-F238E27FC236}">
                <a16:creationId xmlns:a16="http://schemas.microsoft.com/office/drawing/2014/main" id="{58E057CE-B397-DBBD-17DE-AF2C9DE689E9}"/>
              </a:ext>
            </a:extLst>
          </p:cNvPr>
          <p:cNvSpPr>
            <a:spLocks noGrp="1"/>
          </p:cNvSpPr>
          <p:nvPr>
            <p:ph type="body" sz="quarter" idx="10" hasCustomPrompt="1"/>
          </p:nvPr>
        </p:nvSpPr>
        <p:spPr>
          <a:xfrm>
            <a:off x="2143125" y="2350539"/>
            <a:ext cx="7905750" cy="1255787"/>
          </a:xfrm>
          <a:prstGeom prst="rect">
            <a:avLst/>
          </a:prstGeom>
        </p:spPr>
        <p:txBody>
          <a:bodyPr/>
          <a:lstStyle>
            <a:lvl1pPr marL="0" indent="0" algn="ctr">
              <a:buNone/>
              <a:defRPr sz="8800" b="1" i="0">
                <a:latin typeface="+mj-lt"/>
              </a:defRPr>
            </a:lvl1pPr>
          </a:lstStyle>
          <a:p>
            <a:pPr lvl="0"/>
            <a:r>
              <a:rPr lang="en-US" dirty="0"/>
              <a:t>TITLE</a:t>
            </a:r>
          </a:p>
        </p:txBody>
      </p:sp>
      <p:sp>
        <p:nvSpPr>
          <p:cNvPr id="4" name="Text Placeholder 2">
            <a:extLst>
              <a:ext uri="{FF2B5EF4-FFF2-40B4-BE49-F238E27FC236}">
                <a16:creationId xmlns:a16="http://schemas.microsoft.com/office/drawing/2014/main" id="{D9AA28D8-B2B3-DFF0-CEC2-C84ECDBCCE0D}"/>
              </a:ext>
            </a:extLst>
          </p:cNvPr>
          <p:cNvSpPr>
            <a:spLocks noGrp="1"/>
          </p:cNvSpPr>
          <p:nvPr>
            <p:ph type="body" sz="quarter" idx="11" hasCustomPrompt="1"/>
          </p:nvPr>
        </p:nvSpPr>
        <p:spPr>
          <a:xfrm>
            <a:off x="2143125" y="3682926"/>
            <a:ext cx="7905749" cy="376327"/>
          </a:xfrm>
          <a:prstGeom prst="rect">
            <a:avLst/>
          </a:prstGeom>
        </p:spPr>
        <p:txBody>
          <a:bodyPr anchor="ctr"/>
          <a:lstStyle>
            <a:lvl1pPr marL="0" indent="0" algn="ctr">
              <a:buNone/>
              <a:defRPr sz="2000" i="0">
                <a:latin typeface="+mn-lt"/>
              </a:defRPr>
            </a:lvl1pPr>
          </a:lstStyle>
          <a:p>
            <a:pPr lvl="0"/>
            <a:r>
              <a:rPr lang="en-US" dirty="0"/>
              <a:t>Subtitle</a:t>
            </a:r>
          </a:p>
        </p:txBody>
      </p:sp>
    </p:spTree>
    <p:extLst>
      <p:ext uri="{BB962C8B-B14F-4D97-AF65-F5344CB8AC3E}">
        <p14:creationId xmlns:p14="http://schemas.microsoft.com/office/powerpoint/2010/main" val="3020540761"/>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FF26FD-CC03-0568-927E-F2024D821902}"/>
              </a:ext>
            </a:extLst>
          </p:cNvPr>
          <p:cNvSpPr/>
          <p:nvPr userDrawn="1"/>
        </p:nvSpPr>
        <p:spPr>
          <a:xfrm>
            <a:off x="0" y="0"/>
            <a:ext cx="346841"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a:extLst>
              <a:ext uri="{FF2B5EF4-FFF2-40B4-BE49-F238E27FC236}">
                <a16:creationId xmlns:a16="http://schemas.microsoft.com/office/drawing/2014/main" id="{701D29C2-4C48-B02F-25EC-BF77642D939D}"/>
              </a:ext>
            </a:extLst>
          </p:cNvPr>
          <p:cNvSpPr>
            <a:spLocks noGrp="1"/>
          </p:cNvSpPr>
          <p:nvPr>
            <p:ph type="title" hasCustomPrompt="1"/>
          </p:nvPr>
        </p:nvSpPr>
        <p:spPr>
          <a:xfrm>
            <a:off x="838200" y="365125"/>
            <a:ext cx="10515600" cy="900149"/>
          </a:xfrm>
          <a:prstGeom prst="rect">
            <a:avLst/>
          </a:prstGeom>
        </p:spPr>
        <p:txBody>
          <a:bodyPr/>
          <a:lstStyle>
            <a:lvl1pPr>
              <a:defRPr sz="4000" b="1"/>
            </a:lvl1pPr>
          </a:lstStyle>
          <a:p>
            <a:r>
              <a:rPr lang="en-GB" dirty="0">
                <a:latin typeface="Poppins ExtraBold" panose="00000900000000000000" pitchFamily="2" charset="0"/>
                <a:cs typeface="Poppins ExtraBold" panose="00000900000000000000" pitchFamily="2" charset="0"/>
              </a:rPr>
              <a:t>Title</a:t>
            </a:r>
          </a:p>
        </p:txBody>
      </p:sp>
      <p:sp>
        <p:nvSpPr>
          <p:cNvPr id="6" name="Text Placeholder 12">
            <a:extLst>
              <a:ext uri="{FF2B5EF4-FFF2-40B4-BE49-F238E27FC236}">
                <a16:creationId xmlns:a16="http://schemas.microsoft.com/office/drawing/2014/main" id="{EF9F0425-DDD4-4C1A-6836-1998C16351BE}"/>
              </a:ext>
            </a:extLst>
          </p:cNvPr>
          <p:cNvSpPr>
            <a:spLocks noGrp="1"/>
          </p:cNvSpPr>
          <p:nvPr>
            <p:ph type="body" sz="quarter" idx="11" hasCustomPrompt="1"/>
          </p:nvPr>
        </p:nvSpPr>
        <p:spPr>
          <a:xfrm>
            <a:off x="838200" y="1511930"/>
            <a:ext cx="10515600"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3018971174"/>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 Text &amp;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58BD8CA-8C9E-8767-3C6C-31ED2576EAE6}"/>
              </a:ext>
            </a:extLst>
          </p:cNvPr>
          <p:cNvSpPr/>
          <p:nvPr userDrawn="1"/>
        </p:nvSpPr>
        <p:spPr>
          <a:xfrm>
            <a:off x="0" y="0"/>
            <a:ext cx="346841"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4">
            <a:extLst>
              <a:ext uri="{FF2B5EF4-FFF2-40B4-BE49-F238E27FC236}">
                <a16:creationId xmlns:a16="http://schemas.microsoft.com/office/drawing/2014/main" id="{3AA0580A-2DD9-BA75-45BF-C7977BC2A21A}"/>
              </a:ext>
            </a:extLst>
          </p:cNvPr>
          <p:cNvSpPr>
            <a:spLocks noGrp="1"/>
          </p:cNvSpPr>
          <p:nvPr>
            <p:ph sz="quarter" idx="10"/>
          </p:nvPr>
        </p:nvSpPr>
        <p:spPr>
          <a:xfrm>
            <a:off x="6096000" y="365125"/>
            <a:ext cx="5740400" cy="6146800"/>
          </a:xfrm>
          <a:prstGeom prst="rect">
            <a:avLst/>
          </a:prstGeom>
        </p:spPr>
        <p:txBody>
          <a:bodyPr/>
          <a:lstStyle>
            <a:lvl1pPr marL="0" indent="0" algn="ctr">
              <a:buNone/>
              <a:defRPr sz="2000" u="none"/>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a:extLst>
              <a:ext uri="{FF2B5EF4-FFF2-40B4-BE49-F238E27FC236}">
                <a16:creationId xmlns:a16="http://schemas.microsoft.com/office/drawing/2014/main" id="{0ED89AF7-093E-46C2-8561-FB01B24341C9}"/>
              </a:ext>
            </a:extLst>
          </p:cNvPr>
          <p:cNvSpPr>
            <a:spLocks noGrp="1"/>
          </p:cNvSpPr>
          <p:nvPr>
            <p:ph type="title" hasCustomPrompt="1"/>
          </p:nvPr>
        </p:nvSpPr>
        <p:spPr>
          <a:xfrm>
            <a:off x="838200" y="365126"/>
            <a:ext cx="4771293" cy="784664"/>
          </a:xfrm>
          <a:prstGeom prst="rect">
            <a:avLst/>
          </a:prstGeom>
        </p:spPr>
        <p:txBody>
          <a:bodyPr/>
          <a:lstStyle>
            <a:lvl1pPr>
              <a:defRPr sz="4000" b="1"/>
            </a:lvl1pPr>
          </a:lstStyle>
          <a:p>
            <a:r>
              <a:rPr lang="en-GB" dirty="0">
                <a:latin typeface="Poppins ExtraBold" panose="00000900000000000000" pitchFamily="2" charset="0"/>
                <a:cs typeface="Poppins ExtraBold" panose="00000900000000000000" pitchFamily="2" charset="0"/>
              </a:rPr>
              <a:t>Title</a:t>
            </a:r>
          </a:p>
        </p:txBody>
      </p:sp>
      <p:sp>
        <p:nvSpPr>
          <p:cNvPr id="3" name="Text Placeholder 12">
            <a:extLst>
              <a:ext uri="{FF2B5EF4-FFF2-40B4-BE49-F238E27FC236}">
                <a16:creationId xmlns:a16="http://schemas.microsoft.com/office/drawing/2014/main" id="{A5984976-D47C-54A2-6343-8EEABB67C83E}"/>
              </a:ext>
            </a:extLst>
          </p:cNvPr>
          <p:cNvSpPr>
            <a:spLocks noGrp="1"/>
          </p:cNvSpPr>
          <p:nvPr>
            <p:ph type="body" sz="quarter" idx="11" hasCustomPrompt="1"/>
          </p:nvPr>
        </p:nvSpPr>
        <p:spPr>
          <a:xfrm>
            <a:off x="838200" y="1511930"/>
            <a:ext cx="4772025"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1002571228"/>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 Left Block">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chemeClr val="accent6"/>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a:extLst>
              <a:ext uri="{FF2B5EF4-FFF2-40B4-BE49-F238E27FC236}">
                <a16:creationId xmlns:a16="http://schemas.microsoft.com/office/drawing/2014/main" id="{DD49A407-9FCC-CBE1-5828-1354FD49950E}"/>
              </a:ext>
            </a:extLst>
          </p:cNvPr>
          <p:cNvSpPr>
            <a:spLocks noGrp="1"/>
          </p:cNvSpPr>
          <p:nvPr>
            <p:ph type="body" sz="quarter" idx="10" hasCustomPrompt="1"/>
          </p:nvPr>
        </p:nvSpPr>
        <p:spPr>
          <a:xfrm>
            <a:off x="245074" y="293688"/>
            <a:ext cx="2590201" cy="2659062"/>
          </a:xfrm>
          <a:prstGeom prst="rect">
            <a:avLst/>
          </a:prstGeom>
        </p:spPr>
        <p:txBody>
          <a:bodyPr/>
          <a:lstStyle>
            <a:lvl1pPr marL="0" indent="0" algn="l">
              <a:buNone/>
              <a:defRPr sz="2000">
                <a:solidFill>
                  <a:schemeClr val="bg1"/>
                </a:solidFill>
              </a:defRPr>
            </a:lvl1pPr>
          </a:lstStyle>
          <a:p>
            <a:pPr lvl="0"/>
            <a:r>
              <a:rPr lang="en-US" dirty="0"/>
              <a:t>Insert text</a:t>
            </a:r>
            <a:endParaRPr lang="en-GB" dirty="0"/>
          </a:p>
        </p:txBody>
      </p:sp>
      <p:sp>
        <p:nvSpPr>
          <p:cNvPr id="10" name="Content Placeholder 9">
            <a:extLst>
              <a:ext uri="{FF2B5EF4-FFF2-40B4-BE49-F238E27FC236}">
                <a16:creationId xmlns:a16="http://schemas.microsoft.com/office/drawing/2014/main" id="{DBF8EDD1-CC82-1E9D-0651-0154E6F940B9}"/>
              </a:ext>
            </a:extLst>
          </p:cNvPr>
          <p:cNvSpPr>
            <a:spLocks noGrp="1"/>
          </p:cNvSpPr>
          <p:nvPr>
            <p:ph sz="quarter" idx="11" hasCustomPrompt="1"/>
          </p:nvPr>
        </p:nvSpPr>
        <p:spPr>
          <a:xfrm>
            <a:off x="658813" y="4405313"/>
            <a:ext cx="1720850" cy="1730375"/>
          </a:xfrm>
          <a:prstGeom prst="rect">
            <a:avLst/>
          </a:prstGeom>
        </p:spPr>
        <p:txBody>
          <a:bodyPr/>
          <a:lstStyle>
            <a:lvl1pPr marL="0" indent="0" algn="ctr">
              <a:buNone/>
              <a:defRPr sz="2000">
                <a:solidFill>
                  <a:schemeClr val="bg1"/>
                </a:solidFill>
              </a:defRPr>
            </a:lvl1pPr>
          </a:lstStyle>
          <a:p>
            <a:pPr lvl="0"/>
            <a:r>
              <a:rPr lang="en-GB" dirty="0"/>
              <a:t>Insert image</a:t>
            </a:r>
          </a:p>
        </p:txBody>
      </p:sp>
    </p:spTree>
    <p:extLst>
      <p:ext uri="{BB962C8B-B14F-4D97-AF65-F5344CB8AC3E}">
        <p14:creationId xmlns:p14="http://schemas.microsoft.com/office/powerpoint/2010/main" val="3068443940"/>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 Progress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548AFF-DA47-DF48-BEDE-10AB1F1D72B3}"/>
              </a:ext>
            </a:extLst>
          </p:cNvPr>
          <p:cNvSpPr>
            <a:spLocks/>
          </p:cNvSpPr>
          <p:nvPr/>
        </p:nvSpPr>
        <p:spPr>
          <a:xfrm>
            <a:off x="0" y="0"/>
            <a:ext cx="3049200" cy="6858000"/>
          </a:xfrm>
          <a:prstGeom prst="rect">
            <a:avLst/>
          </a:prstGeom>
          <a:solidFill>
            <a:schemeClr val="accent6"/>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7" name="Rectangle 6">
            <a:extLst>
              <a:ext uri="{FF2B5EF4-FFF2-40B4-BE49-F238E27FC236}">
                <a16:creationId xmlns:a16="http://schemas.microsoft.com/office/drawing/2014/main" id="{42765338-E825-8247-13CF-8945C88359B5}"/>
              </a:ext>
            </a:extLst>
          </p:cNvPr>
          <p:cNvSpPr>
            <a:spLocks/>
          </p:cNvSpPr>
          <p:nvPr/>
        </p:nvSpPr>
        <p:spPr>
          <a:xfrm>
            <a:off x="3049199" y="0"/>
            <a:ext cx="3049200" cy="6858000"/>
          </a:xfrm>
          <a:prstGeom prst="rect">
            <a:avLst/>
          </a:prstGeom>
          <a:solidFill>
            <a:schemeClr val="accent6">
              <a:lumMod val="60000"/>
              <a:lumOff val="4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8" name="Rectangle 7">
            <a:extLst>
              <a:ext uri="{FF2B5EF4-FFF2-40B4-BE49-F238E27FC236}">
                <a16:creationId xmlns:a16="http://schemas.microsoft.com/office/drawing/2014/main" id="{D8025E56-429A-4D30-CF15-308649131809}"/>
              </a:ext>
            </a:extLst>
          </p:cNvPr>
          <p:cNvSpPr>
            <a:spLocks/>
          </p:cNvSpPr>
          <p:nvPr/>
        </p:nvSpPr>
        <p:spPr>
          <a:xfrm>
            <a:off x="6093602" y="0"/>
            <a:ext cx="3049200" cy="6858000"/>
          </a:xfrm>
          <a:prstGeom prst="rect">
            <a:avLst/>
          </a:prstGeom>
          <a:solidFill>
            <a:schemeClr val="accent6">
              <a:lumMod val="40000"/>
              <a:lumOff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9" name="Rectangle 8">
            <a:extLst>
              <a:ext uri="{FF2B5EF4-FFF2-40B4-BE49-F238E27FC236}">
                <a16:creationId xmlns:a16="http://schemas.microsoft.com/office/drawing/2014/main" id="{68535C6B-90BA-3D14-0A25-AF68FFAEB13D}"/>
              </a:ext>
            </a:extLst>
          </p:cNvPr>
          <p:cNvSpPr>
            <a:spLocks/>
          </p:cNvSpPr>
          <p:nvPr/>
        </p:nvSpPr>
        <p:spPr>
          <a:xfrm>
            <a:off x="9142801" y="0"/>
            <a:ext cx="3049200" cy="6858000"/>
          </a:xfrm>
          <a:prstGeom prst="rect">
            <a:avLst/>
          </a:prstGeom>
          <a:solidFill>
            <a:schemeClr val="accent6">
              <a:lumMod val="20000"/>
              <a:lumOff val="8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ontent Placeholder 42">
            <a:extLst>
              <a:ext uri="{FF2B5EF4-FFF2-40B4-BE49-F238E27FC236}">
                <a16:creationId xmlns:a16="http://schemas.microsoft.com/office/drawing/2014/main" id="{2943AC60-5F56-375B-3AF1-812DB44CA2DC}"/>
              </a:ext>
            </a:extLst>
          </p:cNvPr>
          <p:cNvSpPr>
            <a:spLocks noGrp="1"/>
          </p:cNvSpPr>
          <p:nvPr>
            <p:ph sz="quarter" idx="14" hasCustomPrompt="1"/>
          </p:nvPr>
        </p:nvSpPr>
        <p:spPr>
          <a:xfrm>
            <a:off x="648602" y="4397270"/>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19" name="Text Placeholder 47">
            <a:extLst>
              <a:ext uri="{FF2B5EF4-FFF2-40B4-BE49-F238E27FC236}">
                <a16:creationId xmlns:a16="http://schemas.microsoft.com/office/drawing/2014/main" id="{E755FDEA-F99A-138B-FEAB-95DBD522B337}"/>
              </a:ext>
            </a:extLst>
          </p:cNvPr>
          <p:cNvSpPr>
            <a:spLocks noGrp="1"/>
          </p:cNvSpPr>
          <p:nvPr>
            <p:ph type="body" sz="quarter" idx="18" hasCustomPrompt="1"/>
          </p:nvPr>
        </p:nvSpPr>
        <p:spPr>
          <a:xfrm>
            <a:off x="231112" y="220663"/>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0" name="Text Placeholder 49">
            <a:extLst>
              <a:ext uri="{FF2B5EF4-FFF2-40B4-BE49-F238E27FC236}">
                <a16:creationId xmlns:a16="http://schemas.microsoft.com/office/drawing/2014/main" id="{DDAF3714-DB24-B0E5-4CB2-E6730207EA29}"/>
              </a:ext>
            </a:extLst>
          </p:cNvPr>
          <p:cNvSpPr>
            <a:spLocks noGrp="1"/>
          </p:cNvSpPr>
          <p:nvPr>
            <p:ph type="body" sz="quarter" idx="19" hasCustomPrompt="1"/>
          </p:nvPr>
        </p:nvSpPr>
        <p:spPr>
          <a:xfrm>
            <a:off x="231113" y="884238"/>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21" name="Content Placeholder 42">
            <a:extLst>
              <a:ext uri="{FF2B5EF4-FFF2-40B4-BE49-F238E27FC236}">
                <a16:creationId xmlns:a16="http://schemas.microsoft.com/office/drawing/2014/main" id="{79214D88-1F0C-956C-758E-20E1BD03EE0D}"/>
              </a:ext>
            </a:extLst>
          </p:cNvPr>
          <p:cNvSpPr>
            <a:spLocks noGrp="1"/>
          </p:cNvSpPr>
          <p:nvPr>
            <p:ph sz="quarter" idx="26" hasCustomPrompt="1"/>
          </p:nvPr>
        </p:nvSpPr>
        <p:spPr>
          <a:xfrm>
            <a:off x="3724442"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22" name="Text Placeholder 47">
            <a:extLst>
              <a:ext uri="{FF2B5EF4-FFF2-40B4-BE49-F238E27FC236}">
                <a16:creationId xmlns:a16="http://schemas.microsoft.com/office/drawing/2014/main" id="{C7FCD7D0-C8E7-A1FA-0EA7-B0F14A6D8D82}"/>
              </a:ext>
            </a:extLst>
          </p:cNvPr>
          <p:cNvSpPr>
            <a:spLocks noGrp="1"/>
          </p:cNvSpPr>
          <p:nvPr>
            <p:ph type="body" sz="quarter" idx="27" hasCustomPrompt="1"/>
          </p:nvPr>
        </p:nvSpPr>
        <p:spPr>
          <a:xfrm>
            <a:off x="3306952"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3" name="Text Placeholder 49">
            <a:extLst>
              <a:ext uri="{FF2B5EF4-FFF2-40B4-BE49-F238E27FC236}">
                <a16:creationId xmlns:a16="http://schemas.microsoft.com/office/drawing/2014/main" id="{3FEB2687-30A6-1000-D8EC-22F602D87D7F}"/>
              </a:ext>
            </a:extLst>
          </p:cNvPr>
          <p:cNvSpPr>
            <a:spLocks noGrp="1"/>
          </p:cNvSpPr>
          <p:nvPr>
            <p:ph type="body" sz="quarter" idx="28" hasCustomPrompt="1"/>
          </p:nvPr>
        </p:nvSpPr>
        <p:spPr>
          <a:xfrm>
            <a:off x="3306953"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24" name="Content Placeholder 42">
            <a:extLst>
              <a:ext uri="{FF2B5EF4-FFF2-40B4-BE49-F238E27FC236}">
                <a16:creationId xmlns:a16="http://schemas.microsoft.com/office/drawing/2014/main" id="{4CE03A85-CB6C-D686-3EA1-24F20A58D2A8}"/>
              </a:ext>
            </a:extLst>
          </p:cNvPr>
          <p:cNvSpPr>
            <a:spLocks noGrp="1"/>
          </p:cNvSpPr>
          <p:nvPr>
            <p:ph sz="quarter" idx="29" hasCustomPrompt="1"/>
          </p:nvPr>
        </p:nvSpPr>
        <p:spPr>
          <a:xfrm>
            <a:off x="6768843"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25" name="Text Placeholder 47">
            <a:extLst>
              <a:ext uri="{FF2B5EF4-FFF2-40B4-BE49-F238E27FC236}">
                <a16:creationId xmlns:a16="http://schemas.microsoft.com/office/drawing/2014/main" id="{2827C236-B785-DEBF-9163-BDE09D58A558}"/>
              </a:ext>
            </a:extLst>
          </p:cNvPr>
          <p:cNvSpPr>
            <a:spLocks noGrp="1"/>
          </p:cNvSpPr>
          <p:nvPr>
            <p:ph type="body" sz="quarter" idx="30" hasCustomPrompt="1"/>
          </p:nvPr>
        </p:nvSpPr>
        <p:spPr>
          <a:xfrm>
            <a:off x="6351353"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6" name="Text Placeholder 49">
            <a:extLst>
              <a:ext uri="{FF2B5EF4-FFF2-40B4-BE49-F238E27FC236}">
                <a16:creationId xmlns:a16="http://schemas.microsoft.com/office/drawing/2014/main" id="{DFD4D2B0-380F-4363-58EE-EDD313EC9AC2}"/>
              </a:ext>
            </a:extLst>
          </p:cNvPr>
          <p:cNvSpPr>
            <a:spLocks noGrp="1"/>
          </p:cNvSpPr>
          <p:nvPr>
            <p:ph type="body" sz="quarter" idx="31" hasCustomPrompt="1"/>
          </p:nvPr>
        </p:nvSpPr>
        <p:spPr>
          <a:xfrm>
            <a:off x="6351354"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27" name="Content Placeholder 42">
            <a:extLst>
              <a:ext uri="{FF2B5EF4-FFF2-40B4-BE49-F238E27FC236}">
                <a16:creationId xmlns:a16="http://schemas.microsoft.com/office/drawing/2014/main" id="{6A3FF7DC-E2FB-D2AB-EA80-13F67A48D030}"/>
              </a:ext>
            </a:extLst>
          </p:cNvPr>
          <p:cNvSpPr>
            <a:spLocks noGrp="1"/>
          </p:cNvSpPr>
          <p:nvPr>
            <p:ph sz="quarter" idx="32" hasCustomPrompt="1"/>
          </p:nvPr>
        </p:nvSpPr>
        <p:spPr>
          <a:xfrm>
            <a:off x="9828847"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28" name="Text Placeholder 47">
            <a:extLst>
              <a:ext uri="{FF2B5EF4-FFF2-40B4-BE49-F238E27FC236}">
                <a16:creationId xmlns:a16="http://schemas.microsoft.com/office/drawing/2014/main" id="{5AAEFD77-4099-435F-7A72-AC61EF4AFBFA}"/>
              </a:ext>
            </a:extLst>
          </p:cNvPr>
          <p:cNvSpPr>
            <a:spLocks noGrp="1"/>
          </p:cNvSpPr>
          <p:nvPr>
            <p:ph type="body" sz="quarter" idx="33" hasCustomPrompt="1"/>
          </p:nvPr>
        </p:nvSpPr>
        <p:spPr>
          <a:xfrm>
            <a:off x="9411357"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9" name="Text Placeholder 49">
            <a:extLst>
              <a:ext uri="{FF2B5EF4-FFF2-40B4-BE49-F238E27FC236}">
                <a16:creationId xmlns:a16="http://schemas.microsoft.com/office/drawing/2014/main" id="{BFF8AF91-CC92-EDAD-B3A8-D1E9D6E4F31E}"/>
              </a:ext>
            </a:extLst>
          </p:cNvPr>
          <p:cNvSpPr>
            <a:spLocks noGrp="1"/>
          </p:cNvSpPr>
          <p:nvPr>
            <p:ph type="body" sz="quarter" idx="34" hasCustomPrompt="1"/>
          </p:nvPr>
        </p:nvSpPr>
        <p:spPr>
          <a:xfrm>
            <a:off x="9411358"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Tree>
    <p:extLst>
      <p:ext uri="{BB962C8B-B14F-4D97-AF65-F5344CB8AC3E}">
        <p14:creationId xmlns:p14="http://schemas.microsoft.com/office/powerpoint/2010/main" val="2710794243"/>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 Section Break">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C6864A-A786-E4BF-AA0D-67BEEC09D218}"/>
              </a:ext>
            </a:extLst>
          </p:cNvPr>
          <p:cNvSpPr/>
          <p:nvPr userDrawn="1"/>
        </p:nvSpPr>
        <p:spPr>
          <a:xfrm>
            <a:off x="0" y="-1"/>
            <a:ext cx="12192000" cy="560438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black and white logo&#10;&#10;Description automatically generated">
            <a:extLst>
              <a:ext uri="{FF2B5EF4-FFF2-40B4-BE49-F238E27FC236}">
                <a16:creationId xmlns:a16="http://schemas.microsoft.com/office/drawing/2014/main" id="{8848D0EE-0C95-2382-4786-06A26935EB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68242" y="5864269"/>
            <a:ext cx="1178447" cy="711111"/>
          </a:xfrm>
          <a:prstGeom prst="rect">
            <a:avLst/>
          </a:prstGeom>
        </p:spPr>
      </p:pic>
      <p:sp>
        <p:nvSpPr>
          <p:cNvPr id="2" name="Text Placeholder 2">
            <a:extLst>
              <a:ext uri="{FF2B5EF4-FFF2-40B4-BE49-F238E27FC236}">
                <a16:creationId xmlns:a16="http://schemas.microsoft.com/office/drawing/2014/main" id="{24F01BD1-5369-ED7F-7AF6-86A39CF205DB}"/>
              </a:ext>
            </a:extLst>
          </p:cNvPr>
          <p:cNvSpPr>
            <a:spLocks noGrp="1"/>
          </p:cNvSpPr>
          <p:nvPr>
            <p:ph type="body" sz="quarter" idx="10" hasCustomPrompt="1"/>
          </p:nvPr>
        </p:nvSpPr>
        <p:spPr>
          <a:xfrm>
            <a:off x="2143125" y="2350539"/>
            <a:ext cx="7905750" cy="1255787"/>
          </a:xfrm>
          <a:prstGeom prst="rect">
            <a:avLst/>
          </a:prstGeom>
        </p:spPr>
        <p:txBody>
          <a:bodyPr/>
          <a:lstStyle>
            <a:lvl1pPr marL="0" indent="0" algn="ctr">
              <a:buNone/>
              <a:defRPr sz="8800" b="1" i="0">
                <a:latin typeface="+mj-lt"/>
              </a:defRPr>
            </a:lvl1pPr>
          </a:lstStyle>
          <a:p>
            <a:pPr lvl="0"/>
            <a:r>
              <a:rPr lang="en-US" dirty="0"/>
              <a:t>TITLE</a:t>
            </a:r>
          </a:p>
        </p:txBody>
      </p:sp>
      <p:sp>
        <p:nvSpPr>
          <p:cNvPr id="4" name="Text Placeholder 2">
            <a:extLst>
              <a:ext uri="{FF2B5EF4-FFF2-40B4-BE49-F238E27FC236}">
                <a16:creationId xmlns:a16="http://schemas.microsoft.com/office/drawing/2014/main" id="{EE576C45-170C-153F-600C-52306E0F068B}"/>
              </a:ext>
            </a:extLst>
          </p:cNvPr>
          <p:cNvSpPr>
            <a:spLocks noGrp="1"/>
          </p:cNvSpPr>
          <p:nvPr>
            <p:ph type="body" sz="quarter" idx="11" hasCustomPrompt="1"/>
          </p:nvPr>
        </p:nvSpPr>
        <p:spPr>
          <a:xfrm>
            <a:off x="2143125" y="3682926"/>
            <a:ext cx="7905749" cy="376327"/>
          </a:xfrm>
          <a:prstGeom prst="rect">
            <a:avLst/>
          </a:prstGeom>
        </p:spPr>
        <p:txBody>
          <a:bodyPr anchor="ctr"/>
          <a:lstStyle>
            <a:lvl1pPr marL="0" indent="0" algn="ctr">
              <a:buNone/>
              <a:defRPr sz="2000" i="0">
                <a:latin typeface="+mn-lt"/>
              </a:defRPr>
            </a:lvl1pPr>
          </a:lstStyle>
          <a:p>
            <a:pPr lvl="0"/>
            <a:r>
              <a:rPr lang="en-US" dirty="0"/>
              <a:t>Subtitle</a:t>
            </a:r>
          </a:p>
        </p:txBody>
      </p:sp>
    </p:spTree>
    <p:extLst>
      <p:ext uri="{BB962C8B-B14F-4D97-AF65-F5344CB8AC3E}">
        <p14:creationId xmlns:p14="http://schemas.microsoft.com/office/powerpoint/2010/main" val="2941813055"/>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FF26FD-CC03-0568-927E-F2024D821902}"/>
              </a:ext>
            </a:extLst>
          </p:cNvPr>
          <p:cNvSpPr/>
          <p:nvPr userDrawn="1"/>
        </p:nvSpPr>
        <p:spPr>
          <a:xfrm>
            <a:off x="0" y="0"/>
            <a:ext cx="346841"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a:extLst>
              <a:ext uri="{FF2B5EF4-FFF2-40B4-BE49-F238E27FC236}">
                <a16:creationId xmlns:a16="http://schemas.microsoft.com/office/drawing/2014/main" id="{AE058C7C-04AD-D7B5-330F-64E0AF2D9125}"/>
              </a:ext>
            </a:extLst>
          </p:cNvPr>
          <p:cNvSpPr>
            <a:spLocks noGrp="1"/>
          </p:cNvSpPr>
          <p:nvPr>
            <p:ph type="title" hasCustomPrompt="1"/>
          </p:nvPr>
        </p:nvSpPr>
        <p:spPr>
          <a:xfrm>
            <a:off x="838200" y="365125"/>
            <a:ext cx="10515600" cy="900149"/>
          </a:xfrm>
          <a:prstGeom prst="rect">
            <a:avLst/>
          </a:prstGeom>
        </p:spPr>
        <p:txBody>
          <a:bodyPr/>
          <a:lstStyle>
            <a:lvl1pPr>
              <a:defRPr sz="4000" b="1"/>
            </a:lvl1pPr>
          </a:lstStyle>
          <a:p>
            <a:r>
              <a:rPr lang="en-GB" dirty="0">
                <a:latin typeface="Poppins ExtraBold" panose="00000900000000000000" pitchFamily="2" charset="0"/>
                <a:cs typeface="Poppins ExtraBold" panose="00000900000000000000" pitchFamily="2" charset="0"/>
              </a:rPr>
              <a:t>Title</a:t>
            </a:r>
          </a:p>
        </p:txBody>
      </p:sp>
      <p:sp>
        <p:nvSpPr>
          <p:cNvPr id="6" name="Text Placeholder 12">
            <a:extLst>
              <a:ext uri="{FF2B5EF4-FFF2-40B4-BE49-F238E27FC236}">
                <a16:creationId xmlns:a16="http://schemas.microsoft.com/office/drawing/2014/main" id="{7036CBEE-0FD5-4D58-65B1-78657054A91A}"/>
              </a:ext>
            </a:extLst>
          </p:cNvPr>
          <p:cNvSpPr>
            <a:spLocks noGrp="1"/>
          </p:cNvSpPr>
          <p:nvPr>
            <p:ph type="body" sz="quarter" idx="11" hasCustomPrompt="1"/>
          </p:nvPr>
        </p:nvSpPr>
        <p:spPr>
          <a:xfrm>
            <a:off x="838200" y="1511930"/>
            <a:ext cx="10515600"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1993567766"/>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 Text &amp;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58BD8CA-8C9E-8767-3C6C-31ED2576EAE6}"/>
              </a:ext>
            </a:extLst>
          </p:cNvPr>
          <p:cNvSpPr/>
          <p:nvPr userDrawn="1"/>
        </p:nvSpPr>
        <p:spPr>
          <a:xfrm>
            <a:off x="0" y="0"/>
            <a:ext cx="346841"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4">
            <a:extLst>
              <a:ext uri="{FF2B5EF4-FFF2-40B4-BE49-F238E27FC236}">
                <a16:creationId xmlns:a16="http://schemas.microsoft.com/office/drawing/2014/main" id="{3AA0580A-2DD9-BA75-45BF-C7977BC2A21A}"/>
              </a:ext>
            </a:extLst>
          </p:cNvPr>
          <p:cNvSpPr>
            <a:spLocks noGrp="1"/>
          </p:cNvSpPr>
          <p:nvPr>
            <p:ph sz="quarter" idx="10"/>
          </p:nvPr>
        </p:nvSpPr>
        <p:spPr>
          <a:xfrm>
            <a:off x="6096000" y="365125"/>
            <a:ext cx="5740400" cy="6146800"/>
          </a:xfrm>
          <a:prstGeom prst="rect">
            <a:avLst/>
          </a:prstGeom>
        </p:spPr>
        <p:txBody>
          <a:bodyPr/>
          <a:lstStyle>
            <a:lvl1pPr marL="0" indent="0" algn="ctr">
              <a:buNone/>
              <a:defRPr sz="2000" u="none"/>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itle 1">
            <a:extLst>
              <a:ext uri="{FF2B5EF4-FFF2-40B4-BE49-F238E27FC236}">
                <a16:creationId xmlns:a16="http://schemas.microsoft.com/office/drawing/2014/main" id="{804B6669-3816-BECC-04F7-D903DB788186}"/>
              </a:ext>
            </a:extLst>
          </p:cNvPr>
          <p:cNvSpPr>
            <a:spLocks noGrp="1"/>
          </p:cNvSpPr>
          <p:nvPr>
            <p:ph type="title" hasCustomPrompt="1"/>
          </p:nvPr>
        </p:nvSpPr>
        <p:spPr>
          <a:xfrm>
            <a:off x="838200" y="365126"/>
            <a:ext cx="4771293" cy="784664"/>
          </a:xfrm>
          <a:prstGeom prst="rect">
            <a:avLst/>
          </a:prstGeom>
        </p:spPr>
        <p:txBody>
          <a:bodyPr/>
          <a:lstStyle>
            <a:lvl1pPr>
              <a:defRPr sz="4000" b="1"/>
            </a:lvl1pPr>
          </a:lstStyle>
          <a:p>
            <a:r>
              <a:rPr lang="en-GB" dirty="0">
                <a:latin typeface="Poppins ExtraBold" panose="00000900000000000000" pitchFamily="2" charset="0"/>
                <a:cs typeface="Poppins ExtraBold" panose="00000900000000000000" pitchFamily="2" charset="0"/>
              </a:rPr>
              <a:t>Title</a:t>
            </a:r>
          </a:p>
        </p:txBody>
      </p:sp>
      <p:sp>
        <p:nvSpPr>
          <p:cNvPr id="7" name="Text Placeholder 12">
            <a:extLst>
              <a:ext uri="{FF2B5EF4-FFF2-40B4-BE49-F238E27FC236}">
                <a16:creationId xmlns:a16="http://schemas.microsoft.com/office/drawing/2014/main" id="{0D4543BE-3767-65B9-BB8B-3B6CC2A36960}"/>
              </a:ext>
            </a:extLst>
          </p:cNvPr>
          <p:cNvSpPr>
            <a:spLocks noGrp="1"/>
          </p:cNvSpPr>
          <p:nvPr>
            <p:ph type="body" sz="quarter" idx="11" hasCustomPrompt="1"/>
          </p:nvPr>
        </p:nvSpPr>
        <p:spPr>
          <a:xfrm>
            <a:off x="838200" y="1511930"/>
            <a:ext cx="4772025"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115154001"/>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 Left Block">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chemeClr val="accent3"/>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a:extLst>
              <a:ext uri="{FF2B5EF4-FFF2-40B4-BE49-F238E27FC236}">
                <a16:creationId xmlns:a16="http://schemas.microsoft.com/office/drawing/2014/main" id="{DD49A407-9FCC-CBE1-5828-1354FD49950E}"/>
              </a:ext>
            </a:extLst>
          </p:cNvPr>
          <p:cNvSpPr>
            <a:spLocks noGrp="1"/>
          </p:cNvSpPr>
          <p:nvPr>
            <p:ph type="body" sz="quarter" idx="10" hasCustomPrompt="1"/>
          </p:nvPr>
        </p:nvSpPr>
        <p:spPr>
          <a:xfrm>
            <a:off x="245074" y="293688"/>
            <a:ext cx="2590201" cy="2659062"/>
          </a:xfrm>
          <a:prstGeom prst="rect">
            <a:avLst/>
          </a:prstGeom>
        </p:spPr>
        <p:txBody>
          <a:bodyPr/>
          <a:lstStyle>
            <a:lvl1pPr marL="0" indent="0" algn="l">
              <a:buNone/>
              <a:defRPr sz="2000">
                <a:solidFill>
                  <a:schemeClr val="bg1"/>
                </a:solidFill>
              </a:defRPr>
            </a:lvl1pPr>
          </a:lstStyle>
          <a:p>
            <a:pPr lvl="0"/>
            <a:r>
              <a:rPr lang="en-US" dirty="0"/>
              <a:t>Insert text</a:t>
            </a:r>
            <a:endParaRPr lang="en-GB" dirty="0"/>
          </a:p>
        </p:txBody>
      </p:sp>
      <p:sp>
        <p:nvSpPr>
          <p:cNvPr id="10" name="Content Placeholder 9">
            <a:extLst>
              <a:ext uri="{FF2B5EF4-FFF2-40B4-BE49-F238E27FC236}">
                <a16:creationId xmlns:a16="http://schemas.microsoft.com/office/drawing/2014/main" id="{DBF8EDD1-CC82-1E9D-0651-0154E6F940B9}"/>
              </a:ext>
            </a:extLst>
          </p:cNvPr>
          <p:cNvSpPr>
            <a:spLocks noGrp="1"/>
          </p:cNvSpPr>
          <p:nvPr>
            <p:ph sz="quarter" idx="11" hasCustomPrompt="1"/>
          </p:nvPr>
        </p:nvSpPr>
        <p:spPr>
          <a:xfrm>
            <a:off x="658813" y="4405313"/>
            <a:ext cx="1720850" cy="1730375"/>
          </a:xfrm>
          <a:prstGeom prst="rect">
            <a:avLst/>
          </a:prstGeom>
        </p:spPr>
        <p:txBody>
          <a:bodyPr/>
          <a:lstStyle>
            <a:lvl1pPr marL="0" indent="0" algn="ctr">
              <a:buNone/>
              <a:defRPr sz="2000">
                <a:solidFill>
                  <a:schemeClr val="bg1"/>
                </a:solidFill>
              </a:defRPr>
            </a:lvl1pPr>
          </a:lstStyle>
          <a:p>
            <a:pPr lvl="0"/>
            <a:r>
              <a:rPr lang="en-GB" dirty="0"/>
              <a:t>Insert image</a:t>
            </a:r>
          </a:p>
        </p:txBody>
      </p:sp>
    </p:spTree>
    <p:extLst>
      <p:ext uri="{BB962C8B-B14F-4D97-AF65-F5344CB8AC3E}">
        <p14:creationId xmlns:p14="http://schemas.microsoft.com/office/powerpoint/2010/main" val="2045197889"/>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FF26FD-CC03-0568-927E-F2024D821902}"/>
              </a:ext>
            </a:extLst>
          </p:cNvPr>
          <p:cNvSpPr/>
          <p:nvPr userDrawn="1"/>
        </p:nvSpPr>
        <p:spPr>
          <a:xfrm>
            <a:off x="0" y="0"/>
            <a:ext cx="346841"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a:extLst>
              <a:ext uri="{FF2B5EF4-FFF2-40B4-BE49-F238E27FC236}">
                <a16:creationId xmlns:a16="http://schemas.microsoft.com/office/drawing/2014/main" id="{F12F2ADC-3A97-741C-5A9C-AD84FAA74D35}"/>
              </a:ext>
            </a:extLst>
          </p:cNvPr>
          <p:cNvSpPr>
            <a:spLocks noGrp="1"/>
          </p:cNvSpPr>
          <p:nvPr>
            <p:ph type="title" hasCustomPrompt="1"/>
          </p:nvPr>
        </p:nvSpPr>
        <p:spPr>
          <a:xfrm>
            <a:off x="838200" y="365125"/>
            <a:ext cx="10515600" cy="900149"/>
          </a:xfrm>
          <a:prstGeom prst="rect">
            <a:avLst/>
          </a:prstGeom>
        </p:spPr>
        <p:txBody>
          <a:bodyPr/>
          <a:lstStyle>
            <a:lvl1pPr>
              <a:defRPr sz="4000" b="1">
                <a:latin typeface="+mj-lt"/>
              </a:defRPr>
            </a:lvl1pPr>
          </a:lstStyle>
          <a:p>
            <a:r>
              <a:rPr lang="en-GB" dirty="0">
                <a:latin typeface="Poppins ExtraBold" panose="00000900000000000000" pitchFamily="2" charset="0"/>
                <a:cs typeface="Poppins ExtraBold" panose="00000900000000000000" pitchFamily="2" charset="0"/>
              </a:rPr>
              <a:t>Title</a:t>
            </a:r>
          </a:p>
        </p:txBody>
      </p:sp>
      <p:sp>
        <p:nvSpPr>
          <p:cNvPr id="6" name="Text Placeholder 12">
            <a:extLst>
              <a:ext uri="{FF2B5EF4-FFF2-40B4-BE49-F238E27FC236}">
                <a16:creationId xmlns:a16="http://schemas.microsoft.com/office/drawing/2014/main" id="{6523A08F-D6D8-0635-BD5C-39E613158401}"/>
              </a:ext>
            </a:extLst>
          </p:cNvPr>
          <p:cNvSpPr>
            <a:spLocks noGrp="1"/>
          </p:cNvSpPr>
          <p:nvPr>
            <p:ph type="body" sz="quarter" idx="11" hasCustomPrompt="1"/>
          </p:nvPr>
        </p:nvSpPr>
        <p:spPr>
          <a:xfrm>
            <a:off x="838200" y="1511930"/>
            <a:ext cx="10515600"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806873124"/>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 Progress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548AFF-DA47-DF48-BEDE-10AB1F1D72B3}"/>
              </a:ext>
            </a:extLst>
          </p:cNvPr>
          <p:cNvSpPr>
            <a:spLocks/>
          </p:cNvSpPr>
          <p:nvPr/>
        </p:nvSpPr>
        <p:spPr>
          <a:xfrm>
            <a:off x="0" y="0"/>
            <a:ext cx="3049200" cy="6858000"/>
          </a:xfrm>
          <a:prstGeom prst="rect">
            <a:avLst/>
          </a:prstGeom>
          <a:solidFill>
            <a:schemeClr val="accent3"/>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42765338-E825-8247-13CF-8945C88359B5}"/>
              </a:ext>
            </a:extLst>
          </p:cNvPr>
          <p:cNvSpPr>
            <a:spLocks/>
          </p:cNvSpPr>
          <p:nvPr/>
        </p:nvSpPr>
        <p:spPr>
          <a:xfrm>
            <a:off x="3049199" y="0"/>
            <a:ext cx="3049200" cy="6858000"/>
          </a:xfrm>
          <a:prstGeom prst="rect">
            <a:avLst/>
          </a:prstGeom>
          <a:solidFill>
            <a:schemeClr val="accent3">
              <a:lumMod val="60000"/>
              <a:lumOff val="4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8" name="Rectangle 7">
            <a:extLst>
              <a:ext uri="{FF2B5EF4-FFF2-40B4-BE49-F238E27FC236}">
                <a16:creationId xmlns:a16="http://schemas.microsoft.com/office/drawing/2014/main" id="{D8025E56-429A-4D30-CF15-308649131809}"/>
              </a:ext>
            </a:extLst>
          </p:cNvPr>
          <p:cNvSpPr>
            <a:spLocks/>
          </p:cNvSpPr>
          <p:nvPr/>
        </p:nvSpPr>
        <p:spPr>
          <a:xfrm>
            <a:off x="6093602" y="0"/>
            <a:ext cx="3049200" cy="6858000"/>
          </a:xfrm>
          <a:prstGeom prst="rect">
            <a:avLst/>
          </a:prstGeom>
          <a:solidFill>
            <a:schemeClr val="accent3">
              <a:lumMod val="40000"/>
              <a:lumOff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9" name="Rectangle 8">
            <a:extLst>
              <a:ext uri="{FF2B5EF4-FFF2-40B4-BE49-F238E27FC236}">
                <a16:creationId xmlns:a16="http://schemas.microsoft.com/office/drawing/2014/main" id="{68535C6B-90BA-3D14-0A25-AF68FFAEB13D}"/>
              </a:ext>
            </a:extLst>
          </p:cNvPr>
          <p:cNvSpPr>
            <a:spLocks/>
          </p:cNvSpPr>
          <p:nvPr/>
        </p:nvSpPr>
        <p:spPr>
          <a:xfrm>
            <a:off x="9142801" y="0"/>
            <a:ext cx="3049200" cy="6858000"/>
          </a:xfrm>
          <a:prstGeom prst="rect">
            <a:avLst/>
          </a:prstGeom>
          <a:solidFill>
            <a:schemeClr val="accent3">
              <a:lumMod val="20000"/>
              <a:lumOff val="8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18" name="Content Placeholder 42">
            <a:extLst>
              <a:ext uri="{FF2B5EF4-FFF2-40B4-BE49-F238E27FC236}">
                <a16:creationId xmlns:a16="http://schemas.microsoft.com/office/drawing/2014/main" id="{ACDADC17-2D58-C821-2D5A-B5F5666DA6B7}"/>
              </a:ext>
            </a:extLst>
          </p:cNvPr>
          <p:cNvSpPr>
            <a:spLocks noGrp="1"/>
          </p:cNvSpPr>
          <p:nvPr>
            <p:ph sz="quarter" idx="14" hasCustomPrompt="1"/>
          </p:nvPr>
        </p:nvSpPr>
        <p:spPr>
          <a:xfrm>
            <a:off x="648602" y="4397270"/>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19" name="Text Placeholder 47">
            <a:extLst>
              <a:ext uri="{FF2B5EF4-FFF2-40B4-BE49-F238E27FC236}">
                <a16:creationId xmlns:a16="http://schemas.microsoft.com/office/drawing/2014/main" id="{080941A8-8732-21B0-3303-C2D2C7E39BE7}"/>
              </a:ext>
            </a:extLst>
          </p:cNvPr>
          <p:cNvSpPr>
            <a:spLocks noGrp="1"/>
          </p:cNvSpPr>
          <p:nvPr>
            <p:ph type="body" sz="quarter" idx="18" hasCustomPrompt="1"/>
          </p:nvPr>
        </p:nvSpPr>
        <p:spPr>
          <a:xfrm>
            <a:off x="231112" y="220663"/>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0" name="Text Placeholder 49">
            <a:extLst>
              <a:ext uri="{FF2B5EF4-FFF2-40B4-BE49-F238E27FC236}">
                <a16:creationId xmlns:a16="http://schemas.microsoft.com/office/drawing/2014/main" id="{3104FDFA-C649-C2CE-9FAB-B51379125A48}"/>
              </a:ext>
            </a:extLst>
          </p:cNvPr>
          <p:cNvSpPr>
            <a:spLocks noGrp="1"/>
          </p:cNvSpPr>
          <p:nvPr>
            <p:ph type="body" sz="quarter" idx="19" hasCustomPrompt="1"/>
          </p:nvPr>
        </p:nvSpPr>
        <p:spPr>
          <a:xfrm>
            <a:off x="231113" y="884238"/>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21" name="Content Placeholder 42">
            <a:extLst>
              <a:ext uri="{FF2B5EF4-FFF2-40B4-BE49-F238E27FC236}">
                <a16:creationId xmlns:a16="http://schemas.microsoft.com/office/drawing/2014/main" id="{621C16F5-0850-983A-02A7-6C6EB98EE030}"/>
              </a:ext>
            </a:extLst>
          </p:cNvPr>
          <p:cNvSpPr>
            <a:spLocks noGrp="1"/>
          </p:cNvSpPr>
          <p:nvPr>
            <p:ph sz="quarter" idx="26" hasCustomPrompt="1"/>
          </p:nvPr>
        </p:nvSpPr>
        <p:spPr>
          <a:xfrm>
            <a:off x="3724442"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22" name="Text Placeholder 47">
            <a:extLst>
              <a:ext uri="{FF2B5EF4-FFF2-40B4-BE49-F238E27FC236}">
                <a16:creationId xmlns:a16="http://schemas.microsoft.com/office/drawing/2014/main" id="{59519DB3-112B-9308-E123-630B3FC48D9A}"/>
              </a:ext>
            </a:extLst>
          </p:cNvPr>
          <p:cNvSpPr>
            <a:spLocks noGrp="1"/>
          </p:cNvSpPr>
          <p:nvPr>
            <p:ph type="body" sz="quarter" idx="27" hasCustomPrompt="1"/>
          </p:nvPr>
        </p:nvSpPr>
        <p:spPr>
          <a:xfrm>
            <a:off x="3306952"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3" name="Text Placeholder 49">
            <a:extLst>
              <a:ext uri="{FF2B5EF4-FFF2-40B4-BE49-F238E27FC236}">
                <a16:creationId xmlns:a16="http://schemas.microsoft.com/office/drawing/2014/main" id="{92F5EC90-93B4-996E-6B18-50BB5958AAD9}"/>
              </a:ext>
            </a:extLst>
          </p:cNvPr>
          <p:cNvSpPr>
            <a:spLocks noGrp="1"/>
          </p:cNvSpPr>
          <p:nvPr>
            <p:ph type="body" sz="quarter" idx="28" hasCustomPrompt="1"/>
          </p:nvPr>
        </p:nvSpPr>
        <p:spPr>
          <a:xfrm>
            <a:off x="3306953"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24" name="Content Placeholder 42">
            <a:extLst>
              <a:ext uri="{FF2B5EF4-FFF2-40B4-BE49-F238E27FC236}">
                <a16:creationId xmlns:a16="http://schemas.microsoft.com/office/drawing/2014/main" id="{F58C3C4C-F77D-FF7B-30BF-835CDE3B220E}"/>
              </a:ext>
            </a:extLst>
          </p:cNvPr>
          <p:cNvSpPr>
            <a:spLocks noGrp="1"/>
          </p:cNvSpPr>
          <p:nvPr>
            <p:ph sz="quarter" idx="29" hasCustomPrompt="1"/>
          </p:nvPr>
        </p:nvSpPr>
        <p:spPr>
          <a:xfrm>
            <a:off x="6768843"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25" name="Text Placeholder 47">
            <a:extLst>
              <a:ext uri="{FF2B5EF4-FFF2-40B4-BE49-F238E27FC236}">
                <a16:creationId xmlns:a16="http://schemas.microsoft.com/office/drawing/2014/main" id="{8A6E9B6E-26CC-37B0-BA3B-9BA7F3548EA9}"/>
              </a:ext>
            </a:extLst>
          </p:cNvPr>
          <p:cNvSpPr>
            <a:spLocks noGrp="1"/>
          </p:cNvSpPr>
          <p:nvPr>
            <p:ph type="body" sz="quarter" idx="30" hasCustomPrompt="1"/>
          </p:nvPr>
        </p:nvSpPr>
        <p:spPr>
          <a:xfrm>
            <a:off x="6351353"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6" name="Text Placeholder 49">
            <a:extLst>
              <a:ext uri="{FF2B5EF4-FFF2-40B4-BE49-F238E27FC236}">
                <a16:creationId xmlns:a16="http://schemas.microsoft.com/office/drawing/2014/main" id="{6A508437-CF6A-CDD2-59D1-DB9575C0B52F}"/>
              </a:ext>
            </a:extLst>
          </p:cNvPr>
          <p:cNvSpPr>
            <a:spLocks noGrp="1"/>
          </p:cNvSpPr>
          <p:nvPr>
            <p:ph type="body" sz="quarter" idx="31" hasCustomPrompt="1"/>
          </p:nvPr>
        </p:nvSpPr>
        <p:spPr>
          <a:xfrm>
            <a:off x="6351354"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27" name="Content Placeholder 42">
            <a:extLst>
              <a:ext uri="{FF2B5EF4-FFF2-40B4-BE49-F238E27FC236}">
                <a16:creationId xmlns:a16="http://schemas.microsoft.com/office/drawing/2014/main" id="{907519CA-8365-2D28-9741-0E14835CF718}"/>
              </a:ext>
            </a:extLst>
          </p:cNvPr>
          <p:cNvSpPr>
            <a:spLocks noGrp="1"/>
          </p:cNvSpPr>
          <p:nvPr>
            <p:ph sz="quarter" idx="32" hasCustomPrompt="1"/>
          </p:nvPr>
        </p:nvSpPr>
        <p:spPr>
          <a:xfrm>
            <a:off x="9828847"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28" name="Text Placeholder 47">
            <a:extLst>
              <a:ext uri="{FF2B5EF4-FFF2-40B4-BE49-F238E27FC236}">
                <a16:creationId xmlns:a16="http://schemas.microsoft.com/office/drawing/2014/main" id="{A1534498-3E35-7F0C-EAA0-2A676AB5F82A}"/>
              </a:ext>
            </a:extLst>
          </p:cNvPr>
          <p:cNvSpPr>
            <a:spLocks noGrp="1"/>
          </p:cNvSpPr>
          <p:nvPr>
            <p:ph type="body" sz="quarter" idx="33" hasCustomPrompt="1"/>
          </p:nvPr>
        </p:nvSpPr>
        <p:spPr>
          <a:xfrm>
            <a:off x="9411357"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9" name="Text Placeholder 49">
            <a:extLst>
              <a:ext uri="{FF2B5EF4-FFF2-40B4-BE49-F238E27FC236}">
                <a16:creationId xmlns:a16="http://schemas.microsoft.com/office/drawing/2014/main" id="{483072E6-3818-E586-37F1-6420782D6565}"/>
              </a:ext>
            </a:extLst>
          </p:cNvPr>
          <p:cNvSpPr>
            <a:spLocks noGrp="1"/>
          </p:cNvSpPr>
          <p:nvPr>
            <p:ph type="body" sz="quarter" idx="34" hasCustomPrompt="1"/>
          </p:nvPr>
        </p:nvSpPr>
        <p:spPr>
          <a:xfrm>
            <a:off x="9411358"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Tree>
    <p:extLst>
      <p:ext uri="{BB962C8B-B14F-4D97-AF65-F5344CB8AC3E}">
        <p14:creationId xmlns:p14="http://schemas.microsoft.com/office/powerpoint/2010/main" val="1249221354"/>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 Section Break">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9656932-2325-34BE-8CEA-811268405947}"/>
              </a:ext>
            </a:extLst>
          </p:cNvPr>
          <p:cNvSpPr/>
          <p:nvPr userDrawn="1"/>
        </p:nvSpPr>
        <p:spPr>
          <a:xfrm>
            <a:off x="0" y="-1"/>
            <a:ext cx="12192000" cy="5604387"/>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black and white logo&#10;&#10;Description automatically generated">
            <a:extLst>
              <a:ext uri="{FF2B5EF4-FFF2-40B4-BE49-F238E27FC236}">
                <a16:creationId xmlns:a16="http://schemas.microsoft.com/office/drawing/2014/main" id="{8848D0EE-0C95-2382-4786-06A26935EB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68242" y="5864269"/>
            <a:ext cx="1178447" cy="711111"/>
          </a:xfrm>
          <a:prstGeom prst="rect">
            <a:avLst/>
          </a:prstGeom>
        </p:spPr>
      </p:pic>
      <p:sp>
        <p:nvSpPr>
          <p:cNvPr id="2" name="Text Placeholder 2">
            <a:extLst>
              <a:ext uri="{FF2B5EF4-FFF2-40B4-BE49-F238E27FC236}">
                <a16:creationId xmlns:a16="http://schemas.microsoft.com/office/drawing/2014/main" id="{760871F8-A71A-57F7-E270-3F39E2CB3959}"/>
              </a:ext>
            </a:extLst>
          </p:cNvPr>
          <p:cNvSpPr>
            <a:spLocks noGrp="1"/>
          </p:cNvSpPr>
          <p:nvPr>
            <p:ph type="body" sz="quarter" idx="10" hasCustomPrompt="1"/>
          </p:nvPr>
        </p:nvSpPr>
        <p:spPr>
          <a:xfrm>
            <a:off x="2143125" y="2350539"/>
            <a:ext cx="7905750" cy="1255787"/>
          </a:xfrm>
          <a:prstGeom prst="rect">
            <a:avLst/>
          </a:prstGeom>
        </p:spPr>
        <p:txBody>
          <a:bodyPr/>
          <a:lstStyle>
            <a:lvl1pPr marL="0" indent="0" algn="ctr">
              <a:buNone/>
              <a:defRPr sz="8800" b="1" i="0">
                <a:latin typeface="+mj-lt"/>
              </a:defRPr>
            </a:lvl1pPr>
          </a:lstStyle>
          <a:p>
            <a:pPr lvl="0"/>
            <a:r>
              <a:rPr lang="en-US" dirty="0"/>
              <a:t>TITLE</a:t>
            </a:r>
          </a:p>
        </p:txBody>
      </p:sp>
      <p:sp>
        <p:nvSpPr>
          <p:cNvPr id="4" name="Text Placeholder 2">
            <a:extLst>
              <a:ext uri="{FF2B5EF4-FFF2-40B4-BE49-F238E27FC236}">
                <a16:creationId xmlns:a16="http://schemas.microsoft.com/office/drawing/2014/main" id="{71BC1860-2A8C-37F5-B874-2F2D5D7FF259}"/>
              </a:ext>
            </a:extLst>
          </p:cNvPr>
          <p:cNvSpPr>
            <a:spLocks noGrp="1"/>
          </p:cNvSpPr>
          <p:nvPr>
            <p:ph type="body" sz="quarter" idx="11" hasCustomPrompt="1"/>
          </p:nvPr>
        </p:nvSpPr>
        <p:spPr>
          <a:xfrm>
            <a:off x="2143125" y="3682926"/>
            <a:ext cx="7905749" cy="376327"/>
          </a:xfrm>
          <a:prstGeom prst="rect">
            <a:avLst/>
          </a:prstGeom>
        </p:spPr>
        <p:txBody>
          <a:bodyPr anchor="ctr"/>
          <a:lstStyle>
            <a:lvl1pPr marL="0" indent="0" algn="ctr">
              <a:buNone/>
              <a:defRPr sz="2000" i="0">
                <a:latin typeface="+mn-lt"/>
              </a:defRPr>
            </a:lvl1pPr>
          </a:lstStyle>
          <a:p>
            <a:pPr lvl="0"/>
            <a:r>
              <a:rPr lang="en-US" dirty="0"/>
              <a:t>Subtitle</a:t>
            </a:r>
          </a:p>
        </p:txBody>
      </p:sp>
    </p:spTree>
    <p:extLst>
      <p:ext uri="{BB962C8B-B14F-4D97-AF65-F5344CB8AC3E}">
        <p14:creationId xmlns:p14="http://schemas.microsoft.com/office/powerpoint/2010/main" val="3892047582"/>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FF26FD-CC03-0568-927E-F2024D821902}"/>
              </a:ext>
            </a:extLst>
          </p:cNvPr>
          <p:cNvSpPr/>
          <p:nvPr userDrawn="1"/>
        </p:nvSpPr>
        <p:spPr>
          <a:xfrm>
            <a:off x="0" y="0"/>
            <a:ext cx="346841"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a:extLst>
              <a:ext uri="{FF2B5EF4-FFF2-40B4-BE49-F238E27FC236}">
                <a16:creationId xmlns:a16="http://schemas.microsoft.com/office/drawing/2014/main" id="{5B3D83E8-9479-F8A7-8DB8-9A2EA4191D57}"/>
              </a:ext>
            </a:extLst>
          </p:cNvPr>
          <p:cNvSpPr>
            <a:spLocks noGrp="1"/>
          </p:cNvSpPr>
          <p:nvPr>
            <p:ph type="title" hasCustomPrompt="1"/>
          </p:nvPr>
        </p:nvSpPr>
        <p:spPr>
          <a:xfrm>
            <a:off x="838200" y="365125"/>
            <a:ext cx="10515600" cy="900149"/>
          </a:xfrm>
          <a:prstGeom prst="rect">
            <a:avLst/>
          </a:prstGeom>
        </p:spPr>
        <p:txBody>
          <a:bodyPr/>
          <a:lstStyle>
            <a:lvl1pPr>
              <a:defRPr sz="4000" b="1"/>
            </a:lvl1pPr>
          </a:lstStyle>
          <a:p>
            <a:r>
              <a:rPr lang="en-GB" dirty="0">
                <a:latin typeface="Poppins ExtraBold" panose="00000900000000000000" pitchFamily="2" charset="0"/>
                <a:cs typeface="Poppins ExtraBold" panose="00000900000000000000" pitchFamily="2" charset="0"/>
              </a:rPr>
              <a:t>Title</a:t>
            </a:r>
          </a:p>
        </p:txBody>
      </p:sp>
      <p:sp>
        <p:nvSpPr>
          <p:cNvPr id="6" name="Text Placeholder 12">
            <a:extLst>
              <a:ext uri="{FF2B5EF4-FFF2-40B4-BE49-F238E27FC236}">
                <a16:creationId xmlns:a16="http://schemas.microsoft.com/office/drawing/2014/main" id="{C45D3579-8CAA-DF7D-8A85-B8B1C827B72A}"/>
              </a:ext>
            </a:extLst>
          </p:cNvPr>
          <p:cNvSpPr>
            <a:spLocks noGrp="1"/>
          </p:cNvSpPr>
          <p:nvPr>
            <p:ph type="body" sz="quarter" idx="11" hasCustomPrompt="1"/>
          </p:nvPr>
        </p:nvSpPr>
        <p:spPr>
          <a:xfrm>
            <a:off x="838200" y="1511930"/>
            <a:ext cx="10515600"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3596050325"/>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 Text &amp;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58BD8CA-8C9E-8767-3C6C-31ED2576EAE6}"/>
              </a:ext>
            </a:extLst>
          </p:cNvPr>
          <p:cNvSpPr/>
          <p:nvPr userDrawn="1"/>
        </p:nvSpPr>
        <p:spPr>
          <a:xfrm>
            <a:off x="0" y="0"/>
            <a:ext cx="346841"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4">
            <a:extLst>
              <a:ext uri="{FF2B5EF4-FFF2-40B4-BE49-F238E27FC236}">
                <a16:creationId xmlns:a16="http://schemas.microsoft.com/office/drawing/2014/main" id="{3AA0580A-2DD9-BA75-45BF-C7977BC2A21A}"/>
              </a:ext>
            </a:extLst>
          </p:cNvPr>
          <p:cNvSpPr>
            <a:spLocks noGrp="1"/>
          </p:cNvSpPr>
          <p:nvPr>
            <p:ph sz="quarter" idx="10"/>
          </p:nvPr>
        </p:nvSpPr>
        <p:spPr>
          <a:xfrm>
            <a:off x="6096000" y="365125"/>
            <a:ext cx="5740400" cy="6146800"/>
          </a:xfrm>
          <a:prstGeom prst="rect">
            <a:avLst/>
          </a:prstGeom>
        </p:spPr>
        <p:txBody>
          <a:bodyPr/>
          <a:lstStyle>
            <a:lvl1pPr marL="0" indent="0" algn="ctr">
              <a:buNone/>
              <a:defRPr sz="2000" u="none"/>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a:extLst>
              <a:ext uri="{FF2B5EF4-FFF2-40B4-BE49-F238E27FC236}">
                <a16:creationId xmlns:a16="http://schemas.microsoft.com/office/drawing/2014/main" id="{D21C3DCA-081C-F010-940F-8498C514CE03}"/>
              </a:ext>
            </a:extLst>
          </p:cNvPr>
          <p:cNvSpPr>
            <a:spLocks noGrp="1"/>
          </p:cNvSpPr>
          <p:nvPr>
            <p:ph type="title" hasCustomPrompt="1"/>
          </p:nvPr>
        </p:nvSpPr>
        <p:spPr>
          <a:xfrm>
            <a:off x="838200" y="365126"/>
            <a:ext cx="4771293" cy="784664"/>
          </a:xfrm>
          <a:prstGeom prst="rect">
            <a:avLst/>
          </a:prstGeom>
        </p:spPr>
        <p:txBody>
          <a:bodyPr/>
          <a:lstStyle>
            <a:lvl1pPr>
              <a:defRPr sz="4000" b="1"/>
            </a:lvl1pPr>
          </a:lstStyle>
          <a:p>
            <a:r>
              <a:rPr lang="en-GB" dirty="0">
                <a:latin typeface="Poppins ExtraBold" panose="00000900000000000000" pitchFamily="2" charset="0"/>
                <a:cs typeface="Poppins ExtraBold" panose="00000900000000000000" pitchFamily="2" charset="0"/>
              </a:rPr>
              <a:t>Title</a:t>
            </a:r>
          </a:p>
        </p:txBody>
      </p:sp>
      <p:sp>
        <p:nvSpPr>
          <p:cNvPr id="3" name="Text Placeholder 12">
            <a:extLst>
              <a:ext uri="{FF2B5EF4-FFF2-40B4-BE49-F238E27FC236}">
                <a16:creationId xmlns:a16="http://schemas.microsoft.com/office/drawing/2014/main" id="{DD07CF95-F372-2462-6F39-FB8A938B6D33}"/>
              </a:ext>
            </a:extLst>
          </p:cNvPr>
          <p:cNvSpPr>
            <a:spLocks noGrp="1"/>
          </p:cNvSpPr>
          <p:nvPr>
            <p:ph type="body" sz="quarter" idx="11" hasCustomPrompt="1"/>
          </p:nvPr>
        </p:nvSpPr>
        <p:spPr>
          <a:xfrm>
            <a:off x="838200" y="1511930"/>
            <a:ext cx="4772025"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3461045694"/>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 Left Block">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chemeClr val="accent4"/>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a:extLst>
              <a:ext uri="{FF2B5EF4-FFF2-40B4-BE49-F238E27FC236}">
                <a16:creationId xmlns:a16="http://schemas.microsoft.com/office/drawing/2014/main" id="{DD49A407-9FCC-CBE1-5828-1354FD49950E}"/>
              </a:ext>
            </a:extLst>
          </p:cNvPr>
          <p:cNvSpPr>
            <a:spLocks noGrp="1"/>
          </p:cNvSpPr>
          <p:nvPr>
            <p:ph type="body" sz="quarter" idx="10" hasCustomPrompt="1"/>
          </p:nvPr>
        </p:nvSpPr>
        <p:spPr>
          <a:xfrm>
            <a:off x="245074" y="293688"/>
            <a:ext cx="2590201" cy="2659062"/>
          </a:xfrm>
          <a:prstGeom prst="rect">
            <a:avLst/>
          </a:prstGeom>
        </p:spPr>
        <p:txBody>
          <a:bodyPr/>
          <a:lstStyle>
            <a:lvl1pPr marL="0" indent="0" algn="l">
              <a:buNone/>
              <a:defRPr sz="2000">
                <a:solidFill>
                  <a:schemeClr val="bg1"/>
                </a:solidFill>
              </a:defRPr>
            </a:lvl1pPr>
          </a:lstStyle>
          <a:p>
            <a:pPr lvl="0"/>
            <a:r>
              <a:rPr lang="en-US" dirty="0"/>
              <a:t>Insert text</a:t>
            </a:r>
            <a:endParaRPr lang="en-GB" dirty="0"/>
          </a:p>
        </p:txBody>
      </p:sp>
      <p:sp>
        <p:nvSpPr>
          <p:cNvPr id="10" name="Content Placeholder 9">
            <a:extLst>
              <a:ext uri="{FF2B5EF4-FFF2-40B4-BE49-F238E27FC236}">
                <a16:creationId xmlns:a16="http://schemas.microsoft.com/office/drawing/2014/main" id="{DBF8EDD1-CC82-1E9D-0651-0154E6F940B9}"/>
              </a:ext>
            </a:extLst>
          </p:cNvPr>
          <p:cNvSpPr>
            <a:spLocks noGrp="1"/>
          </p:cNvSpPr>
          <p:nvPr>
            <p:ph sz="quarter" idx="11" hasCustomPrompt="1"/>
          </p:nvPr>
        </p:nvSpPr>
        <p:spPr>
          <a:xfrm>
            <a:off x="658813" y="4405313"/>
            <a:ext cx="1720850" cy="1730375"/>
          </a:xfrm>
          <a:prstGeom prst="rect">
            <a:avLst/>
          </a:prstGeom>
        </p:spPr>
        <p:txBody>
          <a:bodyPr/>
          <a:lstStyle>
            <a:lvl1pPr marL="0" indent="0" algn="ctr">
              <a:buNone/>
              <a:defRPr sz="2000">
                <a:solidFill>
                  <a:schemeClr val="bg1"/>
                </a:solidFill>
              </a:defRPr>
            </a:lvl1pPr>
          </a:lstStyle>
          <a:p>
            <a:pPr lvl="0"/>
            <a:r>
              <a:rPr lang="en-GB" dirty="0"/>
              <a:t>Insert image</a:t>
            </a:r>
          </a:p>
        </p:txBody>
      </p:sp>
    </p:spTree>
    <p:extLst>
      <p:ext uri="{BB962C8B-B14F-4D97-AF65-F5344CB8AC3E}">
        <p14:creationId xmlns:p14="http://schemas.microsoft.com/office/powerpoint/2010/main" val="2906595122"/>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 Progress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548AFF-DA47-DF48-BEDE-10AB1F1D72B3}"/>
              </a:ext>
            </a:extLst>
          </p:cNvPr>
          <p:cNvSpPr>
            <a:spLocks/>
          </p:cNvSpPr>
          <p:nvPr/>
        </p:nvSpPr>
        <p:spPr>
          <a:xfrm>
            <a:off x="0" y="0"/>
            <a:ext cx="3049200" cy="6858000"/>
          </a:xfrm>
          <a:prstGeom prst="rect">
            <a:avLst/>
          </a:prstGeom>
          <a:solidFill>
            <a:schemeClr val="accent4"/>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7" name="Rectangle 6">
            <a:extLst>
              <a:ext uri="{FF2B5EF4-FFF2-40B4-BE49-F238E27FC236}">
                <a16:creationId xmlns:a16="http://schemas.microsoft.com/office/drawing/2014/main" id="{42765338-E825-8247-13CF-8945C88359B5}"/>
              </a:ext>
            </a:extLst>
          </p:cNvPr>
          <p:cNvSpPr>
            <a:spLocks/>
          </p:cNvSpPr>
          <p:nvPr/>
        </p:nvSpPr>
        <p:spPr>
          <a:xfrm>
            <a:off x="3049199" y="0"/>
            <a:ext cx="3049200" cy="6858000"/>
          </a:xfrm>
          <a:prstGeom prst="rect">
            <a:avLst/>
          </a:prstGeom>
          <a:solidFill>
            <a:schemeClr val="accent4">
              <a:lumMod val="60000"/>
              <a:lumOff val="4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8" name="Rectangle 7">
            <a:extLst>
              <a:ext uri="{FF2B5EF4-FFF2-40B4-BE49-F238E27FC236}">
                <a16:creationId xmlns:a16="http://schemas.microsoft.com/office/drawing/2014/main" id="{D8025E56-429A-4D30-CF15-308649131809}"/>
              </a:ext>
            </a:extLst>
          </p:cNvPr>
          <p:cNvSpPr>
            <a:spLocks/>
          </p:cNvSpPr>
          <p:nvPr/>
        </p:nvSpPr>
        <p:spPr>
          <a:xfrm>
            <a:off x="6093602" y="0"/>
            <a:ext cx="3049200" cy="6858000"/>
          </a:xfrm>
          <a:prstGeom prst="rect">
            <a:avLst/>
          </a:prstGeom>
          <a:solidFill>
            <a:schemeClr val="accent4">
              <a:lumMod val="40000"/>
              <a:lumOff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9" name="Rectangle 8">
            <a:extLst>
              <a:ext uri="{FF2B5EF4-FFF2-40B4-BE49-F238E27FC236}">
                <a16:creationId xmlns:a16="http://schemas.microsoft.com/office/drawing/2014/main" id="{68535C6B-90BA-3D14-0A25-AF68FFAEB13D}"/>
              </a:ext>
            </a:extLst>
          </p:cNvPr>
          <p:cNvSpPr>
            <a:spLocks/>
          </p:cNvSpPr>
          <p:nvPr/>
        </p:nvSpPr>
        <p:spPr>
          <a:xfrm>
            <a:off x="9142801" y="0"/>
            <a:ext cx="3049200" cy="6858000"/>
          </a:xfrm>
          <a:prstGeom prst="rect">
            <a:avLst/>
          </a:prstGeom>
          <a:solidFill>
            <a:schemeClr val="accent4">
              <a:lumMod val="20000"/>
              <a:lumOff val="8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ontent Placeholder 42">
            <a:extLst>
              <a:ext uri="{FF2B5EF4-FFF2-40B4-BE49-F238E27FC236}">
                <a16:creationId xmlns:a16="http://schemas.microsoft.com/office/drawing/2014/main" id="{52FE54F9-484E-0608-E46A-43907B9A2CAF}"/>
              </a:ext>
            </a:extLst>
          </p:cNvPr>
          <p:cNvSpPr>
            <a:spLocks noGrp="1"/>
          </p:cNvSpPr>
          <p:nvPr>
            <p:ph sz="quarter" idx="14" hasCustomPrompt="1"/>
          </p:nvPr>
        </p:nvSpPr>
        <p:spPr>
          <a:xfrm>
            <a:off x="648602" y="4397270"/>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19" name="Text Placeholder 47">
            <a:extLst>
              <a:ext uri="{FF2B5EF4-FFF2-40B4-BE49-F238E27FC236}">
                <a16:creationId xmlns:a16="http://schemas.microsoft.com/office/drawing/2014/main" id="{A9201119-9518-B620-1010-001C811AB920}"/>
              </a:ext>
            </a:extLst>
          </p:cNvPr>
          <p:cNvSpPr>
            <a:spLocks noGrp="1"/>
          </p:cNvSpPr>
          <p:nvPr>
            <p:ph type="body" sz="quarter" idx="18" hasCustomPrompt="1"/>
          </p:nvPr>
        </p:nvSpPr>
        <p:spPr>
          <a:xfrm>
            <a:off x="231112" y="220663"/>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0" name="Text Placeholder 49">
            <a:extLst>
              <a:ext uri="{FF2B5EF4-FFF2-40B4-BE49-F238E27FC236}">
                <a16:creationId xmlns:a16="http://schemas.microsoft.com/office/drawing/2014/main" id="{9425A366-A0E0-A3A1-7F18-E637CC8DC035}"/>
              </a:ext>
            </a:extLst>
          </p:cNvPr>
          <p:cNvSpPr>
            <a:spLocks noGrp="1"/>
          </p:cNvSpPr>
          <p:nvPr>
            <p:ph type="body" sz="quarter" idx="19" hasCustomPrompt="1"/>
          </p:nvPr>
        </p:nvSpPr>
        <p:spPr>
          <a:xfrm>
            <a:off x="231113" y="884238"/>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21" name="Content Placeholder 42">
            <a:extLst>
              <a:ext uri="{FF2B5EF4-FFF2-40B4-BE49-F238E27FC236}">
                <a16:creationId xmlns:a16="http://schemas.microsoft.com/office/drawing/2014/main" id="{7680C408-4779-0823-4C1D-E5EF4715BFB7}"/>
              </a:ext>
            </a:extLst>
          </p:cNvPr>
          <p:cNvSpPr>
            <a:spLocks noGrp="1"/>
          </p:cNvSpPr>
          <p:nvPr>
            <p:ph sz="quarter" idx="26" hasCustomPrompt="1"/>
          </p:nvPr>
        </p:nvSpPr>
        <p:spPr>
          <a:xfrm>
            <a:off x="3724442"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22" name="Text Placeholder 47">
            <a:extLst>
              <a:ext uri="{FF2B5EF4-FFF2-40B4-BE49-F238E27FC236}">
                <a16:creationId xmlns:a16="http://schemas.microsoft.com/office/drawing/2014/main" id="{D433BA50-850A-A71C-714F-6AF67761D8A6}"/>
              </a:ext>
            </a:extLst>
          </p:cNvPr>
          <p:cNvSpPr>
            <a:spLocks noGrp="1"/>
          </p:cNvSpPr>
          <p:nvPr>
            <p:ph type="body" sz="quarter" idx="27" hasCustomPrompt="1"/>
          </p:nvPr>
        </p:nvSpPr>
        <p:spPr>
          <a:xfrm>
            <a:off x="3306952"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3" name="Text Placeholder 49">
            <a:extLst>
              <a:ext uri="{FF2B5EF4-FFF2-40B4-BE49-F238E27FC236}">
                <a16:creationId xmlns:a16="http://schemas.microsoft.com/office/drawing/2014/main" id="{6B6D78B2-52FF-1C28-39BD-8EB7F38801F7}"/>
              </a:ext>
            </a:extLst>
          </p:cNvPr>
          <p:cNvSpPr>
            <a:spLocks noGrp="1"/>
          </p:cNvSpPr>
          <p:nvPr>
            <p:ph type="body" sz="quarter" idx="28" hasCustomPrompt="1"/>
          </p:nvPr>
        </p:nvSpPr>
        <p:spPr>
          <a:xfrm>
            <a:off x="3306953"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24" name="Content Placeholder 42">
            <a:extLst>
              <a:ext uri="{FF2B5EF4-FFF2-40B4-BE49-F238E27FC236}">
                <a16:creationId xmlns:a16="http://schemas.microsoft.com/office/drawing/2014/main" id="{44467BC6-6F1D-9C7D-4EC0-AC574159B136}"/>
              </a:ext>
            </a:extLst>
          </p:cNvPr>
          <p:cNvSpPr>
            <a:spLocks noGrp="1"/>
          </p:cNvSpPr>
          <p:nvPr>
            <p:ph sz="quarter" idx="29" hasCustomPrompt="1"/>
          </p:nvPr>
        </p:nvSpPr>
        <p:spPr>
          <a:xfrm>
            <a:off x="6768843"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25" name="Text Placeholder 47">
            <a:extLst>
              <a:ext uri="{FF2B5EF4-FFF2-40B4-BE49-F238E27FC236}">
                <a16:creationId xmlns:a16="http://schemas.microsoft.com/office/drawing/2014/main" id="{2FD53A8D-D182-21EA-136B-0A58C32E6101}"/>
              </a:ext>
            </a:extLst>
          </p:cNvPr>
          <p:cNvSpPr>
            <a:spLocks noGrp="1"/>
          </p:cNvSpPr>
          <p:nvPr>
            <p:ph type="body" sz="quarter" idx="30" hasCustomPrompt="1"/>
          </p:nvPr>
        </p:nvSpPr>
        <p:spPr>
          <a:xfrm>
            <a:off x="6351353"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6" name="Text Placeholder 49">
            <a:extLst>
              <a:ext uri="{FF2B5EF4-FFF2-40B4-BE49-F238E27FC236}">
                <a16:creationId xmlns:a16="http://schemas.microsoft.com/office/drawing/2014/main" id="{B1204B66-6934-58DC-8C19-62002724D468}"/>
              </a:ext>
            </a:extLst>
          </p:cNvPr>
          <p:cNvSpPr>
            <a:spLocks noGrp="1"/>
          </p:cNvSpPr>
          <p:nvPr>
            <p:ph type="body" sz="quarter" idx="31" hasCustomPrompt="1"/>
          </p:nvPr>
        </p:nvSpPr>
        <p:spPr>
          <a:xfrm>
            <a:off x="6351354"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27" name="Content Placeholder 42">
            <a:extLst>
              <a:ext uri="{FF2B5EF4-FFF2-40B4-BE49-F238E27FC236}">
                <a16:creationId xmlns:a16="http://schemas.microsoft.com/office/drawing/2014/main" id="{916BA603-805A-65EC-D151-44D6707247D9}"/>
              </a:ext>
            </a:extLst>
          </p:cNvPr>
          <p:cNvSpPr>
            <a:spLocks noGrp="1"/>
          </p:cNvSpPr>
          <p:nvPr>
            <p:ph sz="quarter" idx="32" hasCustomPrompt="1"/>
          </p:nvPr>
        </p:nvSpPr>
        <p:spPr>
          <a:xfrm>
            <a:off x="9828847"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28" name="Text Placeholder 47">
            <a:extLst>
              <a:ext uri="{FF2B5EF4-FFF2-40B4-BE49-F238E27FC236}">
                <a16:creationId xmlns:a16="http://schemas.microsoft.com/office/drawing/2014/main" id="{2FF8C69E-B8DF-2748-DFE8-03FDFC53BE52}"/>
              </a:ext>
            </a:extLst>
          </p:cNvPr>
          <p:cNvSpPr>
            <a:spLocks noGrp="1"/>
          </p:cNvSpPr>
          <p:nvPr>
            <p:ph type="body" sz="quarter" idx="33" hasCustomPrompt="1"/>
          </p:nvPr>
        </p:nvSpPr>
        <p:spPr>
          <a:xfrm>
            <a:off x="9411357"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9" name="Text Placeholder 49">
            <a:extLst>
              <a:ext uri="{FF2B5EF4-FFF2-40B4-BE49-F238E27FC236}">
                <a16:creationId xmlns:a16="http://schemas.microsoft.com/office/drawing/2014/main" id="{C3EBFEB5-B090-1560-C73C-0BD315CF0C01}"/>
              </a:ext>
            </a:extLst>
          </p:cNvPr>
          <p:cNvSpPr>
            <a:spLocks noGrp="1"/>
          </p:cNvSpPr>
          <p:nvPr>
            <p:ph type="body" sz="quarter" idx="34" hasCustomPrompt="1"/>
          </p:nvPr>
        </p:nvSpPr>
        <p:spPr>
          <a:xfrm>
            <a:off x="9411358"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Tree>
    <p:extLst>
      <p:ext uri="{BB962C8B-B14F-4D97-AF65-F5344CB8AC3E}">
        <p14:creationId xmlns:p14="http://schemas.microsoft.com/office/powerpoint/2010/main" val="2518963342"/>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 Section Break">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9656932-2325-34BE-8CEA-811268405947}"/>
              </a:ext>
            </a:extLst>
          </p:cNvPr>
          <p:cNvSpPr/>
          <p:nvPr userDrawn="1"/>
        </p:nvSpPr>
        <p:spPr>
          <a:xfrm>
            <a:off x="0" y="-1"/>
            <a:ext cx="12192000" cy="560438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black and white logo&#10;&#10;Description automatically generated">
            <a:extLst>
              <a:ext uri="{FF2B5EF4-FFF2-40B4-BE49-F238E27FC236}">
                <a16:creationId xmlns:a16="http://schemas.microsoft.com/office/drawing/2014/main" id="{8848D0EE-0C95-2382-4786-06A26935EB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68242" y="5864269"/>
            <a:ext cx="1178447" cy="711111"/>
          </a:xfrm>
          <a:prstGeom prst="rect">
            <a:avLst/>
          </a:prstGeom>
        </p:spPr>
      </p:pic>
      <p:sp>
        <p:nvSpPr>
          <p:cNvPr id="2" name="Text Placeholder 2">
            <a:extLst>
              <a:ext uri="{FF2B5EF4-FFF2-40B4-BE49-F238E27FC236}">
                <a16:creationId xmlns:a16="http://schemas.microsoft.com/office/drawing/2014/main" id="{760871F8-A71A-57F7-E270-3F39E2CB3959}"/>
              </a:ext>
            </a:extLst>
          </p:cNvPr>
          <p:cNvSpPr>
            <a:spLocks noGrp="1"/>
          </p:cNvSpPr>
          <p:nvPr>
            <p:ph type="body" sz="quarter" idx="10" hasCustomPrompt="1"/>
          </p:nvPr>
        </p:nvSpPr>
        <p:spPr>
          <a:xfrm>
            <a:off x="2143125" y="2350539"/>
            <a:ext cx="7905750" cy="1255787"/>
          </a:xfrm>
          <a:prstGeom prst="rect">
            <a:avLst/>
          </a:prstGeom>
        </p:spPr>
        <p:txBody>
          <a:bodyPr/>
          <a:lstStyle>
            <a:lvl1pPr marL="0" indent="0" algn="ctr">
              <a:buNone/>
              <a:defRPr sz="8800" b="1" i="0">
                <a:latin typeface="+mj-lt"/>
              </a:defRPr>
            </a:lvl1pPr>
          </a:lstStyle>
          <a:p>
            <a:pPr lvl="0"/>
            <a:r>
              <a:rPr lang="en-US" dirty="0"/>
              <a:t>TITLE</a:t>
            </a:r>
          </a:p>
        </p:txBody>
      </p:sp>
      <p:sp>
        <p:nvSpPr>
          <p:cNvPr id="4" name="Text Placeholder 2">
            <a:extLst>
              <a:ext uri="{FF2B5EF4-FFF2-40B4-BE49-F238E27FC236}">
                <a16:creationId xmlns:a16="http://schemas.microsoft.com/office/drawing/2014/main" id="{71BC1860-2A8C-37F5-B874-2F2D5D7FF259}"/>
              </a:ext>
            </a:extLst>
          </p:cNvPr>
          <p:cNvSpPr>
            <a:spLocks noGrp="1"/>
          </p:cNvSpPr>
          <p:nvPr>
            <p:ph type="body" sz="quarter" idx="11" hasCustomPrompt="1"/>
          </p:nvPr>
        </p:nvSpPr>
        <p:spPr>
          <a:xfrm>
            <a:off x="2143125" y="3682926"/>
            <a:ext cx="7905749" cy="376327"/>
          </a:xfrm>
          <a:prstGeom prst="rect">
            <a:avLst/>
          </a:prstGeom>
        </p:spPr>
        <p:txBody>
          <a:bodyPr anchor="ctr"/>
          <a:lstStyle>
            <a:lvl1pPr marL="0" indent="0" algn="ctr">
              <a:buNone/>
              <a:defRPr sz="2000" i="0">
                <a:latin typeface="+mn-lt"/>
              </a:defRPr>
            </a:lvl1pPr>
          </a:lstStyle>
          <a:p>
            <a:pPr lvl="0"/>
            <a:r>
              <a:rPr lang="en-US" dirty="0"/>
              <a:t>Subtitle</a:t>
            </a:r>
          </a:p>
        </p:txBody>
      </p:sp>
    </p:spTree>
    <p:extLst>
      <p:ext uri="{BB962C8B-B14F-4D97-AF65-F5344CB8AC3E}">
        <p14:creationId xmlns:p14="http://schemas.microsoft.com/office/powerpoint/2010/main" val="2813583563"/>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FF26FD-CC03-0568-927E-F2024D821902}"/>
              </a:ext>
            </a:extLst>
          </p:cNvPr>
          <p:cNvSpPr/>
          <p:nvPr userDrawn="1"/>
        </p:nvSpPr>
        <p:spPr>
          <a:xfrm>
            <a:off x="0" y="0"/>
            <a:ext cx="346841"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a:extLst>
              <a:ext uri="{FF2B5EF4-FFF2-40B4-BE49-F238E27FC236}">
                <a16:creationId xmlns:a16="http://schemas.microsoft.com/office/drawing/2014/main" id="{AA8B8DB3-9ACB-851B-34D7-BB52385612D8}"/>
              </a:ext>
            </a:extLst>
          </p:cNvPr>
          <p:cNvSpPr>
            <a:spLocks noGrp="1"/>
          </p:cNvSpPr>
          <p:nvPr>
            <p:ph type="title" hasCustomPrompt="1"/>
          </p:nvPr>
        </p:nvSpPr>
        <p:spPr>
          <a:xfrm>
            <a:off x="838200" y="365125"/>
            <a:ext cx="10515600" cy="900149"/>
          </a:xfrm>
          <a:prstGeom prst="rect">
            <a:avLst/>
          </a:prstGeom>
        </p:spPr>
        <p:txBody>
          <a:bodyPr/>
          <a:lstStyle>
            <a:lvl1pPr>
              <a:defRPr sz="4000" b="1"/>
            </a:lvl1pPr>
          </a:lstStyle>
          <a:p>
            <a:r>
              <a:rPr lang="en-GB" dirty="0">
                <a:latin typeface="Poppins ExtraBold" panose="00000900000000000000" pitchFamily="2" charset="0"/>
                <a:cs typeface="Poppins ExtraBold" panose="00000900000000000000" pitchFamily="2" charset="0"/>
              </a:rPr>
              <a:t>Title</a:t>
            </a:r>
          </a:p>
        </p:txBody>
      </p:sp>
      <p:sp>
        <p:nvSpPr>
          <p:cNvPr id="6" name="Text Placeholder 12">
            <a:extLst>
              <a:ext uri="{FF2B5EF4-FFF2-40B4-BE49-F238E27FC236}">
                <a16:creationId xmlns:a16="http://schemas.microsoft.com/office/drawing/2014/main" id="{CCFA7B16-EE77-687F-3962-90EABF5B36C4}"/>
              </a:ext>
            </a:extLst>
          </p:cNvPr>
          <p:cNvSpPr>
            <a:spLocks noGrp="1"/>
          </p:cNvSpPr>
          <p:nvPr>
            <p:ph type="body" sz="quarter" idx="11" hasCustomPrompt="1"/>
          </p:nvPr>
        </p:nvSpPr>
        <p:spPr>
          <a:xfrm>
            <a:off x="838200" y="1511930"/>
            <a:ext cx="10515600"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1445379947"/>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 Text &amp;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58BD8CA-8C9E-8767-3C6C-31ED2576EAE6}"/>
              </a:ext>
            </a:extLst>
          </p:cNvPr>
          <p:cNvSpPr/>
          <p:nvPr userDrawn="1"/>
        </p:nvSpPr>
        <p:spPr>
          <a:xfrm>
            <a:off x="0" y="0"/>
            <a:ext cx="346841"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4">
            <a:extLst>
              <a:ext uri="{FF2B5EF4-FFF2-40B4-BE49-F238E27FC236}">
                <a16:creationId xmlns:a16="http://schemas.microsoft.com/office/drawing/2014/main" id="{3AA0580A-2DD9-BA75-45BF-C7977BC2A21A}"/>
              </a:ext>
            </a:extLst>
          </p:cNvPr>
          <p:cNvSpPr>
            <a:spLocks noGrp="1"/>
          </p:cNvSpPr>
          <p:nvPr>
            <p:ph sz="quarter" idx="10"/>
          </p:nvPr>
        </p:nvSpPr>
        <p:spPr>
          <a:xfrm>
            <a:off x="6096000" y="365125"/>
            <a:ext cx="5740400" cy="6146800"/>
          </a:xfrm>
          <a:prstGeom prst="rect">
            <a:avLst/>
          </a:prstGeom>
        </p:spPr>
        <p:txBody>
          <a:bodyPr/>
          <a:lstStyle>
            <a:lvl1pPr marL="0" indent="0" algn="ctr">
              <a:buNone/>
              <a:defRPr sz="2000" u="none"/>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a:extLst>
              <a:ext uri="{FF2B5EF4-FFF2-40B4-BE49-F238E27FC236}">
                <a16:creationId xmlns:a16="http://schemas.microsoft.com/office/drawing/2014/main" id="{C17372E6-8731-D862-F263-D2F3225E38F1}"/>
              </a:ext>
            </a:extLst>
          </p:cNvPr>
          <p:cNvSpPr>
            <a:spLocks noGrp="1"/>
          </p:cNvSpPr>
          <p:nvPr>
            <p:ph type="title" hasCustomPrompt="1"/>
          </p:nvPr>
        </p:nvSpPr>
        <p:spPr>
          <a:xfrm>
            <a:off x="838200" y="365126"/>
            <a:ext cx="4771293" cy="784664"/>
          </a:xfrm>
          <a:prstGeom prst="rect">
            <a:avLst/>
          </a:prstGeom>
        </p:spPr>
        <p:txBody>
          <a:bodyPr/>
          <a:lstStyle>
            <a:lvl1pPr>
              <a:defRPr sz="4000" b="1"/>
            </a:lvl1pPr>
          </a:lstStyle>
          <a:p>
            <a:r>
              <a:rPr lang="en-GB" dirty="0">
                <a:latin typeface="Poppins ExtraBold" panose="00000900000000000000" pitchFamily="2" charset="0"/>
                <a:cs typeface="Poppins ExtraBold" panose="00000900000000000000" pitchFamily="2" charset="0"/>
              </a:rPr>
              <a:t>Title</a:t>
            </a:r>
          </a:p>
        </p:txBody>
      </p:sp>
      <p:sp>
        <p:nvSpPr>
          <p:cNvPr id="3" name="Text Placeholder 12">
            <a:extLst>
              <a:ext uri="{FF2B5EF4-FFF2-40B4-BE49-F238E27FC236}">
                <a16:creationId xmlns:a16="http://schemas.microsoft.com/office/drawing/2014/main" id="{2D14FC92-EDFB-ED87-0F62-23599839B19C}"/>
              </a:ext>
            </a:extLst>
          </p:cNvPr>
          <p:cNvSpPr>
            <a:spLocks noGrp="1"/>
          </p:cNvSpPr>
          <p:nvPr>
            <p:ph type="body" sz="quarter" idx="11" hasCustomPrompt="1"/>
          </p:nvPr>
        </p:nvSpPr>
        <p:spPr>
          <a:xfrm>
            <a:off x="838200" y="1511930"/>
            <a:ext cx="4772025"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3121595205"/>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 Left Block">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chemeClr val="accent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a:extLst>
              <a:ext uri="{FF2B5EF4-FFF2-40B4-BE49-F238E27FC236}">
                <a16:creationId xmlns:a16="http://schemas.microsoft.com/office/drawing/2014/main" id="{DD49A407-9FCC-CBE1-5828-1354FD49950E}"/>
              </a:ext>
            </a:extLst>
          </p:cNvPr>
          <p:cNvSpPr>
            <a:spLocks noGrp="1"/>
          </p:cNvSpPr>
          <p:nvPr>
            <p:ph type="body" sz="quarter" idx="10" hasCustomPrompt="1"/>
          </p:nvPr>
        </p:nvSpPr>
        <p:spPr>
          <a:xfrm>
            <a:off x="245074" y="293688"/>
            <a:ext cx="2590201" cy="2659062"/>
          </a:xfrm>
          <a:prstGeom prst="rect">
            <a:avLst/>
          </a:prstGeom>
        </p:spPr>
        <p:txBody>
          <a:bodyPr/>
          <a:lstStyle>
            <a:lvl1pPr marL="0" indent="0" algn="l">
              <a:buNone/>
              <a:defRPr sz="2000">
                <a:solidFill>
                  <a:schemeClr val="bg1"/>
                </a:solidFill>
              </a:defRPr>
            </a:lvl1pPr>
          </a:lstStyle>
          <a:p>
            <a:pPr lvl="0"/>
            <a:r>
              <a:rPr lang="en-US" dirty="0"/>
              <a:t>Insert text</a:t>
            </a:r>
            <a:endParaRPr lang="en-GB" dirty="0"/>
          </a:p>
        </p:txBody>
      </p:sp>
      <p:sp>
        <p:nvSpPr>
          <p:cNvPr id="10" name="Content Placeholder 9">
            <a:extLst>
              <a:ext uri="{FF2B5EF4-FFF2-40B4-BE49-F238E27FC236}">
                <a16:creationId xmlns:a16="http://schemas.microsoft.com/office/drawing/2014/main" id="{DBF8EDD1-CC82-1E9D-0651-0154E6F940B9}"/>
              </a:ext>
            </a:extLst>
          </p:cNvPr>
          <p:cNvSpPr>
            <a:spLocks noGrp="1"/>
          </p:cNvSpPr>
          <p:nvPr>
            <p:ph sz="quarter" idx="11" hasCustomPrompt="1"/>
          </p:nvPr>
        </p:nvSpPr>
        <p:spPr>
          <a:xfrm>
            <a:off x="658813" y="4405313"/>
            <a:ext cx="1720850" cy="1730375"/>
          </a:xfrm>
          <a:prstGeom prst="rect">
            <a:avLst/>
          </a:prstGeom>
        </p:spPr>
        <p:txBody>
          <a:bodyPr/>
          <a:lstStyle>
            <a:lvl1pPr marL="0" indent="0" algn="ctr">
              <a:buNone/>
              <a:defRPr sz="2000">
                <a:solidFill>
                  <a:schemeClr val="bg1"/>
                </a:solidFill>
              </a:defRPr>
            </a:lvl1pPr>
          </a:lstStyle>
          <a:p>
            <a:pPr lvl="0"/>
            <a:r>
              <a:rPr lang="en-GB" dirty="0"/>
              <a:t>Insert image</a:t>
            </a:r>
          </a:p>
        </p:txBody>
      </p:sp>
    </p:spTree>
    <p:extLst>
      <p:ext uri="{BB962C8B-B14F-4D97-AF65-F5344CB8AC3E}">
        <p14:creationId xmlns:p14="http://schemas.microsoft.com/office/powerpoint/2010/main" val="3457339753"/>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 Text &amp; Imag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070BD73-3EA6-1194-9944-E3A4574DC81A}"/>
              </a:ext>
            </a:extLst>
          </p:cNvPr>
          <p:cNvSpPr>
            <a:spLocks noGrp="1"/>
          </p:cNvSpPr>
          <p:nvPr>
            <p:ph type="title" hasCustomPrompt="1"/>
          </p:nvPr>
        </p:nvSpPr>
        <p:spPr>
          <a:xfrm>
            <a:off x="838200" y="365126"/>
            <a:ext cx="4771293" cy="784664"/>
          </a:xfrm>
          <a:prstGeom prst="rect">
            <a:avLst/>
          </a:prstGeom>
        </p:spPr>
        <p:txBody>
          <a:bodyPr/>
          <a:lstStyle>
            <a:lvl1pPr>
              <a:defRPr sz="4000" b="1">
                <a:latin typeface="+mj-lt"/>
              </a:defRPr>
            </a:lvl1pPr>
          </a:lstStyle>
          <a:p>
            <a:r>
              <a:rPr lang="en-GB" dirty="0">
                <a:latin typeface="Poppins ExtraBold" panose="00000900000000000000" pitchFamily="2" charset="0"/>
                <a:cs typeface="Poppins ExtraBold" panose="00000900000000000000" pitchFamily="2" charset="0"/>
              </a:rPr>
              <a:t>Title</a:t>
            </a:r>
          </a:p>
        </p:txBody>
      </p:sp>
      <p:sp>
        <p:nvSpPr>
          <p:cNvPr id="8" name="Rectangle 7">
            <a:extLst>
              <a:ext uri="{FF2B5EF4-FFF2-40B4-BE49-F238E27FC236}">
                <a16:creationId xmlns:a16="http://schemas.microsoft.com/office/drawing/2014/main" id="{B58BD8CA-8C9E-8767-3C6C-31ED2576EAE6}"/>
              </a:ext>
            </a:extLst>
          </p:cNvPr>
          <p:cNvSpPr/>
          <p:nvPr userDrawn="1"/>
        </p:nvSpPr>
        <p:spPr>
          <a:xfrm>
            <a:off x="0" y="0"/>
            <a:ext cx="346841"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4">
            <a:extLst>
              <a:ext uri="{FF2B5EF4-FFF2-40B4-BE49-F238E27FC236}">
                <a16:creationId xmlns:a16="http://schemas.microsoft.com/office/drawing/2014/main" id="{3AA0580A-2DD9-BA75-45BF-C7977BC2A21A}"/>
              </a:ext>
            </a:extLst>
          </p:cNvPr>
          <p:cNvSpPr>
            <a:spLocks noGrp="1"/>
          </p:cNvSpPr>
          <p:nvPr>
            <p:ph sz="quarter" idx="10"/>
          </p:nvPr>
        </p:nvSpPr>
        <p:spPr>
          <a:xfrm>
            <a:off x="6096000" y="365125"/>
            <a:ext cx="5740400" cy="6146800"/>
          </a:xfrm>
          <a:prstGeom prst="rect">
            <a:avLst/>
          </a:prstGeom>
        </p:spPr>
        <p:txBody>
          <a:bodyPr/>
          <a:lstStyle>
            <a:lvl1pPr marL="0" indent="0" algn="ctr">
              <a:buNone/>
              <a:defRPr sz="2000" u="none"/>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Text Placeholder 12">
            <a:extLst>
              <a:ext uri="{FF2B5EF4-FFF2-40B4-BE49-F238E27FC236}">
                <a16:creationId xmlns:a16="http://schemas.microsoft.com/office/drawing/2014/main" id="{89F038CC-94E9-24B4-60FD-06F814999C4A}"/>
              </a:ext>
            </a:extLst>
          </p:cNvPr>
          <p:cNvSpPr>
            <a:spLocks noGrp="1"/>
          </p:cNvSpPr>
          <p:nvPr>
            <p:ph type="body" sz="quarter" idx="11" hasCustomPrompt="1"/>
          </p:nvPr>
        </p:nvSpPr>
        <p:spPr>
          <a:xfrm>
            <a:off x="838200" y="1511930"/>
            <a:ext cx="4772025"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919318906"/>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 Progress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548AFF-DA47-DF48-BEDE-10AB1F1D72B3}"/>
              </a:ext>
            </a:extLst>
          </p:cNvPr>
          <p:cNvSpPr>
            <a:spLocks/>
          </p:cNvSpPr>
          <p:nvPr/>
        </p:nvSpPr>
        <p:spPr>
          <a:xfrm>
            <a:off x="0" y="0"/>
            <a:ext cx="3049200" cy="6858000"/>
          </a:xfrm>
          <a:prstGeom prst="rect">
            <a:avLst/>
          </a:prstGeom>
          <a:solidFill>
            <a:schemeClr val="accent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7" name="Rectangle 6">
            <a:extLst>
              <a:ext uri="{FF2B5EF4-FFF2-40B4-BE49-F238E27FC236}">
                <a16:creationId xmlns:a16="http://schemas.microsoft.com/office/drawing/2014/main" id="{42765338-E825-8247-13CF-8945C88359B5}"/>
              </a:ext>
            </a:extLst>
          </p:cNvPr>
          <p:cNvSpPr>
            <a:spLocks/>
          </p:cNvSpPr>
          <p:nvPr/>
        </p:nvSpPr>
        <p:spPr>
          <a:xfrm>
            <a:off x="3049199" y="0"/>
            <a:ext cx="3049200" cy="6858000"/>
          </a:xfrm>
          <a:prstGeom prst="rect">
            <a:avLst/>
          </a:prstGeom>
          <a:solidFill>
            <a:schemeClr val="accent2">
              <a:lumMod val="60000"/>
              <a:lumOff val="4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8" name="Rectangle 7">
            <a:extLst>
              <a:ext uri="{FF2B5EF4-FFF2-40B4-BE49-F238E27FC236}">
                <a16:creationId xmlns:a16="http://schemas.microsoft.com/office/drawing/2014/main" id="{D8025E56-429A-4D30-CF15-308649131809}"/>
              </a:ext>
            </a:extLst>
          </p:cNvPr>
          <p:cNvSpPr>
            <a:spLocks/>
          </p:cNvSpPr>
          <p:nvPr/>
        </p:nvSpPr>
        <p:spPr>
          <a:xfrm>
            <a:off x="6093602" y="0"/>
            <a:ext cx="3049200" cy="6858000"/>
          </a:xfrm>
          <a:prstGeom prst="rect">
            <a:avLst/>
          </a:prstGeom>
          <a:solidFill>
            <a:schemeClr val="accent2">
              <a:lumMod val="40000"/>
              <a:lumOff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9" name="Rectangle 8">
            <a:extLst>
              <a:ext uri="{FF2B5EF4-FFF2-40B4-BE49-F238E27FC236}">
                <a16:creationId xmlns:a16="http://schemas.microsoft.com/office/drawing/2014/main" id="{68535C6B-90BA-3D14-0A25-AF68FFAEB13D}"/>
              </a:ext>
            </a:extLst>
          </p:cNvPr>
          <p:cNvSpPr>
            <a:spLocks/>
          </p:cNvSpPr>
          <p:nvPr/>
        </p:nvSpPr>
        <p:spPr>
          <a:xfrm>
            <a:off x="9142801" y="0"/>
            <a:ext cx="3049200" cy="6858000"/>
          </a:xfrm>
          <a:prstGeom prst="rect">
            <a:avLst/>
          </a:prstGeom>
          <a:solidFill>
            <a:schemeClr val="accent2">
              <a:lumMod val="20000"/>
              <a:lumOff val="8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ontent Placeholder 42">
            <a:extLst>
              <a:ext uri="{FF2B5EF4-FFF2-40B4-BE49-F238E27FC236}">
                <a16:creationId xmlns:a16="http://schemas.microsoft.com/office/drawing/2014/main" id="{52FE54F9-484E-0608-E46A-43907B9A2CAF}"/>
              </a:ext>
            </a:extLst>
          </p:cNvPr>
          <p:cNvSpPr>
            <a:spLocks noGrp="1"/>
          </p:cNvSpPr>
          <p:nvPr>
            <p:ph sz="quarter" idx="14" hasCustomPrompt="1"/>
          </p:nvPr>
        </p:nvSpPr>
        <p:spPr>
          <a:xfrm>
            <a:off x="648602" y="4397270"/>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19" name="Text Placeholder 47">
            <a:extLst>
              <a:ext uri="{FF2B5EF4-FFF2-40B4-BE49-F238E27FC236}">
                <a16:creationId xmlns:a16="http://schemas.microsoft.com/office/drawing/2014/main" id="{A9201119-9518-B620-1010-001C811AB920}"/>
              </a:ext>
            </a:extLst>
          </p:cNvPr>
          <p:cNvSpPr>
            <a:spLocks noGrp="1"/>
          </p:cNvSpPr>
          <p:nvPr>
            <p:ph type="body" sz="quarter" idx="18" hasCustomPrompt="1"/>
          </p:nvPr>
        </p:nvSpPr>
        <p:spPr>
          <a:xfrm>
            <a:off x="231112" y="220663"/>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0" name="Text Placeholder 49">
            <a:extLst>
              <a:ext uri="{FF2B5EF4-FFF2-40B4-BE49-F238E27FC236}">
                <a16:creationId xmlns:a16="http://schemas.microsoft.com/office/drawing/2014/main" id="{9425A366-A0E0-A3A1-7F18-E637CC8DC035}"/>
              </a:ext>
            </a:extLst>
          </p:cNvPr>
          <p:cNvSpPr>
            <a:spLocks noGrp="1"/>
          </p:cNvSpPr>
          <p:nvPr>
            <p:ph type="body" sz="quarter" idx="19" hasCustomPrompt="1"/>
          </p:nvPr>
        </p:nvSpPr>
        <p:spPr>
          <a:xfrm>
            <a:off x="231113" y="884238"/>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21" name="Content Placeholder 42">
            <a:extLst>
              <a:ext uri="{FF2B5EF4-FFF2-40B4-BE49-F238E27FC236}">
                <a16:creationId xmlns:a16="http://schemas.microsoft.com/office/drawing/2014/main" id="{7680C408-4779-0823-4C1D-E5EF4715BFB7}"/>
              </a:ext>
            </a:extLst>
          </p:cNvPr>
          <p:cNvSpPr>
            <a:spLocks noGrp="1"/>
          </p:cNvSpPr>
          <p:nvPr>
            <p:ph sz="quarter" idx="26" hasCustomPrompt="1"/>
          </p:nvPr>
        </p:nvSpPr>
        <p:spPr>
          <a:xfrm>
            <a:off x="3724442"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22" name="Text Placeholder 47">
            <a:extLst>
              <a:ext uri="{FF2B5EF4-FFF2-40B4-BE49-F238E27FC236}">
                <a16:creationId xmlns:a16="http://schemas.microsoft.com/office/drawing/2014/main" id="{D433BA50-850A-A71C-714F-6AF67761D8A6}"/>
              </a:ext>
            </a:extLst>
          </p:cNvPr>
          <p:cNvSpPr>
            <a:spLocks noGrp="1"/>
          </p:cNvSpPr>
          <p:nvPr>
            <p:ph type="body" sz="quarter" idx="27" hasCustomPrompt="1"/>
          </p:nvPr>
        </p:nvSpPr>
        <p:spPr>
          <a:xfrm>
            <a:off x="3306952"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3" name="Text Placeholder 49">
            <a:extLst>
              <a:ext uri="{FF2B5EF4-FFF2-40B4-BE49-F238E27FC236}">
                <a16:creationId xmlns:a16="http://schemas.microsoft.com/office/drawing/2014/main" id="{6B6D78B2-52FF-1C28-39BD-8EB7F38801F7}"/>
              </a:ext>
            </a:extLst>
          </p:cNvPr>
          <p:cNvSpPr>
            <a:spLocks noGrp="1"/>
          </p:cNvSpPr>
          <p:nvPr>
            <p:ph type="body" sz="quarter" idx="28" hasCustomPrompt="1"/>
          </p:nvPr>
        </p:nvSpPr>
        <p:spPr>
          <a:xfrm>
            <a:off x="3306953"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24" name="Content Placeholder 42">
            <a:extLst>
              <a:ext uri="{FF2B5EF4-FFF2-40B4-BE49-F238E27FC236}">
                <a16:creationId xmlns:a16="http://schemas.microsoft.com/office/drawing/2014/main" id="{44467BC6-6F1D-9C7D-4EC0-AC574159B136}"/>
              </a:ext>
            </a:extLst>
          </p:cNvPr>
          <p:cNvSpPr>
            <a:spLocks noGrp="1"/>
          </p:cNvSpPr>
          <p:nvPr>
            <p:ph sz="quarter" idx="29" hasCustomPrompt="1"/>
          </p:nvPr>
        </p:nvSpPr>
        <p:spPr>
          <a:xfrm>
            <a:off x="6768843"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25" name="Text Placeholder 47">
            <a:extLst>
              <a:ext uri="{FF2B5EF4-FFF2-40B4-BE49-F238E27FC236}">
                <a16:creationId xmlns:a16="http://schemas.microsoft.com/office/drawing/2014/main" id="{2FD53A8D-D182-21EA-136B-0A58C32E6101}"/>
              </a:ext>
            </a:extLst>
          </p:cNvPr>
          <p:cNvSpPr>
            <a:spLocks noGrp="1"/>
          </p:cNvSpPr>
          <p:nvPr>
            <p:ph type="body" sz="quarter" idx="30" hasCustomPrompt="1"/>
          </p:nvPr>
        </p:nvSpPr>
        <p:spPr>
          <a:xfrm>
            <a:off x="6351353"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6" name="Text Placeholder 49">
            <a:extLst>
              <a:ext uri="{FF2B5EF4-FFF2-40B4-BE49-F238E27FC236}">
                <a16:creationId xmlns:a16="http://schemas.microsoft.com/office/drawing/2014/main" id="{B1204B66-6934-58DC-8C19-62002724D468}"/>
              </a:ext>
            </a:extLst>
          </p:cNvPr>
          <p:cNvSpPr>
            <a:spLocks noGrp="1"/>
          </p:cNvSpPr>
          <p:nvPr>
            <p:ph type="body" sz="quarter" idx="31" hasCustomPrompt="1"/>
          </p:nvPr>
        </p:nvSpPr>
        <p:spPr>
          <a:xfrm>
            <a:off x="6351354"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27" name="Content Placeholder 42">
            <a:extLst>
              <a:ext uri="{FF2B5EF4-FFF2-40B4-BE49-F238E27FC236}">
                <a16:creationId xmlns:a16="http://schemas.microsoft.com/office/drawing/2014/main" id="{916BA603-805A-65EC-D151-44D6707247D9}"/>
              </a:ext>
            </a:extLst>
          </p:cNvPr>
          <p:cNvSpPr>
            <a:spLocks noGrp="1"/>
          </p:cNvSpPr>
          <p:nvPr>
            <p:ph sz="quarter" idx="32" hasCustomPrompt="1"/>
          </p:nvPr>
        </p:nvSpPr>
        <p:spPr>
          <a:xfrm>
            <a:off x="9828847"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28" name="Text Placeholder 47">
            <a:extLst>
              <a:ext uri="{FF2B5EF4-FFF2-40B4-BE49-F238E27FC236}">
                <a16:creationId xmlns:a16="http://schemas.microsoft.com/office/drawing/2014/main" id="{2FF8C69E-B8DF-2748-DFE8-03FDFC53BE52}"/>
              </a:ext>
            </a:extLst>
          </p:cNvPr>
          <p:cNvSpPr>
            <a:spLocks noGrp="1"/>
          </p:cNvSpPr>
          <p:nvPr>
            <p:ph type="body" sz="quarter" idx="33" hasCustomPrompt="1"/>
          </p:nvPr>
        </p:nvSpPr>
        <p:spPr>
          <a:xfrm>
            <a:off x="9411357"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9" name="Text Placeholder 49">
            <a:extLst>
              <a:ext uri="{FF2B5EF4-FFF2-40B4-BE49-F238E27FC236}">
                <a16:creationId xmlns:a16="http://schemas.microsoft.com/office/drawing/2014/main" id="{C3EBFEB5-B090-1560-C73C-0BD315CF0C01}"/>
              </a:ext>
            </a:extLst>
          </p:cNvPr>
          <p:cNvSpPr>
            <a:spLocks noGrp="1"/>
          </p:cNvSpPr>
          <p:nvPr>
            <p:ph type="body" sz="quarter" idx="34" hasCustomPrompt="1"/>
          </p:nvPr>
        </p:nvSpPr>
        <p:spPr>
          <a:xfrm>
            <a:off x="9411358"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Tree>
    <p:extLst>
      <p:ext uri="{BB962C8B-B14F-4D97-AF65-F5344CB8AC3E}">
        <p14:creationId xmlns:p14="http://schemas.microsoft.com/office/powerpoint/2010/main" val="369560331"/>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pening">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48D0EE-0C95-2382-4786-06A26935EB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919749" y="5895165"/>
            <a:ext cx="1075433" cy="649317"/>
          </a:xfrm>
          <a:prstGeom prst="rect">
            <a:avLst/>
          </a:prstGeom>
        </p:spPr>
      </p:pic>
      <p:sp>
        <p:nvSpPr>
          <p:cNvPr id="3" name="Rectangle 2">
            <a:extLst>
              <a:ext uri="{FF2B5EF4-FFF2-40B4-BE49-F238E27FC236}">
                <a16:creationId xmlns:a16="http://schemas.microsoft.com/office/drawing/2014/main" id="{8AFF3ECB-C40E-2505-BF53-84C64D3B6F60}"/>
              </a:ext>
            </a:extLst>
          </p:cNvPr>
          <p:cNvSpPr/>
          <p:nvPr userDrawn="1"/>
        </p:nvSpPr>
        <p:spPr>
          <a:xfrm>
            <a:off x="0" y="-1"/>
            <a:ext cx="12192000" cy="560438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Shape 18" hidden="1">
            <a:extLst>
              <a:ext uri="{FF2B5EF4-FFF2-40B4-BE49-F238E27FC236}">
                <a16:creationId xmlns:a16="http://schemas.microsoft.com/office/drawing/2014/main" id="{6E2F5969-34F3-D5CE-C570-D62EE04882CD}"/>
              </a:ext>
              <a:ext uri="{C183D7F6-B498-43B3-948B-1728B52AA6E4}">
                <adec:decorative xmlns:adec="http://schemas.microsoft.com/office/drawing/2017/decorative" val="1"/>
              </a:ext>
            </a:extLst>
          </p:cNvPr>
          <p:cNvSpPr>
            <a:spLocks noChangeAspect="1"/>
          </p:cNvSpPr>
          <p:nvPr userDrawn="1">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 Placeholder 2">
            <a:extLst>
              <a:ext uri="{FF2B5EF4-FFF2-40B4-BE49-F238E27FC236}">
                <a16:creationId xmlns:a16="http://schemas.microsoft.com/office/drawing/2014/main" id="{760871F8-A71A-57F7-E270-3F39E2CB3959}"/>
              </a:ext>
            </a:extLst>
          </p:cNvPr>
          <p:cNvSpPr>
            <a:spLocks noGrp="1"/>
          </p:cNvSpPr>
          <p:nvPr>
            <p:ph type="body" sz="quarter" idx="10" hasCustomPrompt="1"/>
          </p:nvPr>
        </p:nvSpPr>
        <p:spPr>
          <a:xfrm>
            <a:off x="2143125" y="2350539"/>
            <a:ext cx="7905750" cy="1255787"/>
          </a:xfrm>
          <a:prstGeom prst="rect">
            <a:avLst/>
          </a:prstGeom>
        </p:spPr>
        <p:txBody>
          <a:bodyPr/>
          <a:lstStyle>
            <a:lvl1pPr marL="0" indent="0" algn="ctr">
              <a:buNone/>
              <a:defRPr sz="8800" b="1" i="0">
                <a:solidFill>
                  <a:schemeClr val="bg1"/>
                </a:solidFill>
                <a:latin typeface="+mj-lt"/>
              </a:defRPr>
            </a:lvl1pPr>
          </a:lstStyle>
          <a:p>
            <a:pPr lvl="0"/>
            <a:r>
              <a:rPr lang="en-US" dirty="0"/>
              <a:t>TITLE</a:t>
            </a:r>
          </a:p>
        </p:txBody>
      </p:sp>
      <p:sp>
        <p:nvSpPr>
          <p:cNvPr id="4" name="Text Placeholder 2">
            <a:extLst>
              <a:ext uri="{FF2B5EF4-FFF2-40B4-BE49-F238E27FC236}">
                <a16:creationId xmlns:a16="http://schemas.microsoft.com/office/drawing/2014/main" id="{71BC1860-2A8C-37F5-B874-2F2D5D7FF259}"/>
              </a:ext>
            </a:extLst>
          </p:cNvPr>
          <p:cNvSpPr>
            <a:spLocks noGrp="1"/>
          </p:cNvSpPr>
          <p:nvPr>
            <p:ph type="body" sz="quarter" idx="11" hasCustomPrompt="1"/>
          </p:nvPr>
        </p:nvSpPr>
        <p:spPr>
          <a:xfrm>
            <a:off x="2143125" y="3682926"/>
            <a:ext cx="7905749" cy="376327"/>
          </a:xfrm>
          <a:prstGeom prst="rect">
            <a:avLst/>
          </a:prstGeom>
        </p:spPr>
        <p:txBody>
          <a:bodyPr anchor="ctr"/>
          <a:lstStyle>
            <a:lvl1pPr marL="0" indent="0" algn="ctr">
              <a:buNone/>
              <a:defRPr sz="2000" i="0">
                <a:solidFill>
                  <a:schemeClr val="bg1"/>
                </a:solidFill>
                <a:latin typeface="+mn-lt"/>
              </a:defRPr>
            </a:lvl1pPr>
          </a:lstStyle>
          <a:p>
            <a:pPr lvl="0"/>
            <a:r>
              <a:rPr lang="en-US" dirty="0"/>
              <a:t>Subtitle</a:t>
            </a:r>
          </a:p>
        </p:txBody>
      </p:sp>
    </p:spTree>
    <p:extLst>
      <p:ext uri="{BB962C8B-B14F-4D97-AF65-F5344CB8AC3E}">
        <p14:creationId xmlns:p14="http://schemas.microsoft.com/office/powerpoint/2010/main" val="37378463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all to Action">
    <p:bg>
      <p:bgPr>
        <a:solidFill>
          <a:schemeClr val="bg2"/>
        </a:solidFill>
        <a:effectLst/>
      </p:bgPr>
    </p:bg>
    <p:spTree>
      <p:nvGrpSpPr>
        <p:cNvPr id="1" name=""/>
        <p:cNvGrpSpPr/>
        <p:nvPr/>
      </p:nvGrpSpPr>
      <p:grpSpPr>
        <a:xfrm>
          <a:off x="0" y="0"/>
          <a:ext cx="0" cy="0"/>
          <a:chOff x="0" y="0"/>
          <a:chExt cx="0" cy="0"/>
        </a:xfrm>
      </p:grpSpPr>
      <p:pic>
        <p:nvPicPr>
          <p:cNvPr id="7" name="Picture 6" descr="A black and white logo&#10;&#10;Description automatically generated">
            <a:extLst>
              <a:ext uri="{FF2B5EF4-FFF2-40B4-BE49-F238E27FC236}">
                <a16:creationId xmlns:a16="http://schemas.microsoft.com/office/drawing/2014/main" id="{8848D0EE-0C95-2382-4786-06A26935EB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68242" y="5864269"/>
            <a:ext cx="1178447" cy="711111"/>
          </a:xfrm>
          <a:prstGeom prst="rect">
            <a:avLst/>
          </a:prstGeom>
        </p:spPr>
      </p:pic>
      <p:sp>
        <p:nvSpPr>
          <p:cNvPr id="2" name="Rectangle 1">
            <a:extLst>
              <a:ext uri="{FF2B5EF4-FFF2-40B4-BE49-F238E27FC236}">
                <a16:creationId xmlns:a16="http://schemas.microsoft.com/office/drawing/2014/main" id="{1039C382-4603-EC78-5F02-9BA6A611F4C0}"/>
              </a:ext>
            </a:extLst>
          </p:cNvPr>
          <p:cNvSpPr/>
          <p:nvPr userDrawn="1"/>
        </p:nvSpPr>
        <p:spPr>
          <a:xfrm>
            <a:off x="0" y="-1"/>
            <a:ext cx="12192000" cy="56043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2">
            <a:extLst>
              <a:ext uri="{FF2B5EF4-FFF2-40B4-BE49-F238E27FC236}">
                <a16:creationId xmlns:a16="http://schemas.microsoft.com/office/drawing/2014/main" id="{71BC1860-2A8C-37F5-B874-2F2D5D7FF259}"/>
              </a:ext>
            </a:extLst>
          </p:cNvPr>
          <p:cNvSpPr>
            <a:spLocks noGrp="1"/>
          </p:cNvSpPr>
          <p:nvPr>
            <p:ph type="body" sz="quarter" idx="11" hasCustomPrompt="1"/>
          </p:nvPr>
        </p:nvSpPr>
        <p:spPr>
          <a:xfrm>
            <a:off x="1733441" y="2292075"/>
            <a:ext cx="8725117" cy="914400"/>
          </a:xfrm>
          <a:prstGeom prst="rect">
            <a:avLst/>
          </a:prstGeom>
        </p:spPr>
        <p:txBody>
          <a:bodyPr anchor="ctr"/>
          <a:lstStyle>
            <a:lvl1pPr marL="0" indent="0" algn="ctr">
              <a:buNone/>
              <a:defRPr sz="2000" i="0">
                <a:solidFill>
                  <a:schemeClr val="tx1"/>
                </a:solidFill>
                <a:latin typeface="+mn-lt"/>
              </a:defRPr>
            </a:lvl1pPr>
          </a:lstStyle>
          <a:p>
            <a:pPr lvl="0"/>
            <a:r>
              <a:rPr lang="en-US" dirty="0"/>
              <a:t>Blurb</a:t>
            </a:r>
          </a:p>
        </p:txBody>
      </p:sp>
      <p:sp>
        <p:nvSpPr>
          <p:cNvPr id="3" name="Picture Placeholder 5">
            <a:extLst>
              <a:ext uri="{FF2B5EF4-FFF2-40B4-BE49-F238E27FC236}">
                <a16:creationId xmlns:a16="http://schemas.microsoft.com/office/drawing/2014/main" id="{854E0EEB-7986-2362-B8F7-A6F01B3E7F7F}"/>
              </a:ext>
            </a:extLst>
          </p:cNvPr>
          <p:cNvSpPr>
            <a:spLocks noGrp="1"/>
          </p:cNvSpPr>
          <p:nvPr>
            <p:ph type="pic" sz="quarter" idx="12" hasCustomPrompt="1"/>
          </p:nvPr>
        </p:nvSpPr>
        <p:spPr>
          <a:xfrm>
            <a:off x="5354096" y="3611955"/>
            <a:ext cx="1483806" cy="1483806"/>
          </a:xfrm>
          <a:prstGeom prst="rect">
            <a:avLst/>
          </a:prstGeom>
        </p:spPr>
        <p:txBody>
          <a:bodyPr/>
          <a:lstStyle>
            <a:lvl1pPr marL="0" indent="0" algn="ctr">
              <a:buNone/>
              <a:defRPr sz="2000"/>
            </a:lvl1pPr>
          </a:lstStyle>
          <a:p>
            <a:r>
              <a:rPr lang="en-GB" dirty="0"/>
              <a:t>QR Code</a:t>
            </a:r>
          </a:p>
        </p:txBody>
      </p:sp>
      <p:pic>
        <p:nvPicPr>
          <p:cNvPr id="5" name="Graphic 4" descr="Arrow: Rotate right with solid fill">
            <a:extLst>
              <a:ext uri="{FF2B5EF4-FFF2-40B4-BE49-F238E27FC236}">
                <a16:creationId xmlns:a16="http://schemas.microsoft.com/office/drawing/2014/main" id="{212A8467-172B-6197-4451-11B2967CDBE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400000">
            <a:off x="7096202" y="3361335"/>
            <a:ext cx="914400" cy="914400"/>
          </a:xfrm>
          <a:prstGeom prst="rect">
            <a:avLst/>
          </a:prstGeom>
        </p:spPr>
      </p:pic>
      <p:sp>
        <p:nvSpPr>
          <p:cNvPr id="11" name="Text Placeholder 2">
            <a:extLst>
              <a:ext uri="{FF2B5EF4-FFF2-40B4-BE49-F238E27FC236}">
                <a16:creationId xmlns:a16="http://schemas.microsoft.com/office/drawing/2014/main" id="{3552977B-31EE-47AE-2E34-65E984534C5B}"/>
              </a:ext>
            </a:extLst>
          </p:cNvPr>
          <p:cNvSpPr>
            <a:spLocks noGrp="1"/>
          </p:cNvSpPr>
          <p:nvPr>
            <p:ph type="body" sz="quarter" idx="10" hasCustomPrompt="1"/>
          </p:nvPr>
        </p:nvSpPr>
        <p:spPr>
          <a:xfrm>
            <a:off x="1733441" y="881428"/>
            <a:ext cx="8725117" cy="1255787"/>
          </a:xfrm>
          <a:prstGeom prst="rect">
            <a:avLst/>
          </a:prstGeom>
        </p:spPr>
        <p:txBody>
          <a:bodyPr/>
          <a:lstStyle>
            <a:lvl1pPr marL="0" indent="0" algn="ctr">
              <a:buNone/>
              <a:defRPr sz="6000" b="1" i="0">
                <a:solidFill>
                  <a:schemeClr val="tx1"/>
                </a:solidFill>
                <a:latin typeface="+mj-lt"/>
              </a:defRPr>
            </a:lvl1pPr>
          </a:lstStyle>
          <a:p>
            <a:pPr lvl="0"/>
            <a:r>
              <a:rPr lang="en-US" dirty="0"/>
              <a:t>CALL TO ACTION</a:t>
            </a:r>
          </a:p>
        </p:txBody>
      </p:sp>
    </p:spTree>
    <p:extLst>
      <p:ext uri="{BB962C8B-B14F-4D97-AF65-F5344CB8AC3E}">
        <p14:creationId xmlns:p14="http://schemas.microsoft.com/office/powerpoint/2010/main" val="889902981"/>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1C4AFF-20A5-9241-88EE-8A8E31EF0E0B}"/>
              </a:ext>
            </a:extLst>
          </p:cNvPr>
          <p:cNvSpPr/>
          <p:nvPr userDrawn="1"/>
        </p:nvSpPr>
        <p:spPr>
          <a:xfrm>
            <a:off x="0" y="0"/>
            <a:ext cx="12192000" cy="56043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A black and white logo&#10;&#10;Description automatically generated">
            <a:extLst>
              <a:ext uri="{FF2B5EF4-FFF2-40B4-BE49-F238E27FC236}">
                <a16:creationId xmlns:a16="http://schemas.microsoft.com/office/drawing/2014/main" id="{69D97F76-35D2-5381-237E-DE77A631735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868242" y="5864269"/>
            <a:ext cx="1178447" cy="711111"/>
          </a:xfrm>
          <a:prstGeom prst="rect">
            <a:avLst/>
          </a:prstGeom>
        </p:spPr>
      </p:pic>
      <p:pic>
        <p:nvPicPr>
          <p:cNvPr id="16" name="Picture 15" descr="A black letter f in a white circle&#10;&#10;Description automatically generated">
            <a:extLst>
              <a:ext uri="{FF2B5EF4-FFF2-40B4-BE49-F238E27FC236}">
                <a16:creationId xmlns:a16="http://schemas.microsoft.com/office/drawing/2014/main" id="{130DDC43-9B72-F29D-3611-B8336BDB9DC7}"/>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6770672" y="1690688"/>
            <a:ext cx="475655" cy="475655"/>
          </a:xfrm>
          <a:prstGeom prst="rect">
            <a:avLst/>
          </a:prstGeom>
        </p:spPr>
      </p:pic>
      <p:pic>
        <p:nvPicPr>
          <p:cNvPr id="17" name="Picture 16" descr="A black and white logo&#10;&#10;Description automatically generated">
            <a:extLst>
              <a:ext uri="{FF2B5EF4-FFF2-40B4-BE49-F238E27FC236}">
                <a16:creationId xmlns:a16="http://schemas.microsoft.com/office/drawing/2014/main" id="{D04463B1-1721-E814-5C3D-BEFD908C4B2E}"/>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tretch>
            <a:fillRect/>
          </a:stretch>
        </p:blipFill>
        <p:spPr>
          <a:xfrm>
            <a:off x="6767624" y="2840075"/>
            <a:ext cx="475655" cy="475655"/>
          </a:xfrm>
          <a:prstGeom prst="rect">
            <a:avLst/>
          </a:prstGeom>
        </p:spPr>
      </p:pic>
      <p:pic>
        <p:nvPicPr>
          <p:cNvPr id="18" name="Picture 17" descr="A logo of a camera&#10;&#10;Description automatically generated">
            <a:extLst>
              <a:ext uri="{FF2B5EF4-FFF2-40B4-BE49-F238E27FC236}">
                <a16:creationId xmlns:a16="http://schemas.microsoft.com/office/drawing/2014/main" id="{E7119933-39D9-E3E2-73BB-947B1C1A8415}"/>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tretch>
            <a:fillRect/>
          </a:stretch>
        </p:blipFill>
        <p:spPr>
          <a:xfrm>
            <a:off x="6767624" y="3396990"/>
            <a:ext cx="475200" cy="475200"/>
          </a:xfrm>
          <a:prstGeom prst="rect">
            <a:avLst/>
          </a:prstGeom>
        </p:spPr>
      </p:pic>
      <p:pic>
        <p:nvPicPr>
          <p:cNvPr id="19" name="Picture 18" descr="A black and white logo&#10;&#10;Description automatically generated">
            <a:extLst>
              <a:ext uri="{FF2B5EF4-FFF2-40B4-BE49-F238E27FC236}">
                <a16:creationId xmlns:a16="http://schemas.microsoft.com/office/drawing/2014/main" id="{168ABF67-4C7D-787C-C442-FBC17807BB5D}"/>
              </a:ext>
            </a:extLst>
          </p:cNvPr>
          <p:cNvPicPr>
            <a:picLocks noGrp="1" noRot="1" noChangeAspect="1" noMove="1" noResize="1" noEditPoints="1" noAdjustHandles="1" noChangeArrowheads="1" noChangeShapeType="1" noCrop="1"/>
          </p:cNvPicPr>
          <p:nvPr userDrawn="1"/>
        </p:nvPicPr>
        <p:blipFill>
          <a:blip r:embed="rId6">
            <a:extLst>
              <a:ext uri="{28A0092B-C50C-407E-A947-70E740481C1C}">
                <a14:useLocalDpi xmlns:a14="http://schemas.microsoft.com/office/drawing/2010/main" val="0"/>
              </a:ext>
            </a:extLst>
          </a:blip>
          <a:stretch>
            <a:fillRect/>
          </a:stretch>
        </p:blipFill>
        <p:spPr>
          <a:xfrm>
            <a:off x="6767624" y="3953450"/>
            <a:ext cx="475200" cy="475200"/>
          </a:xfrm>
          <a:prstGeom prst="rect">
            <a:avLst/>
          </a:prstGeom>
        </p:spPr>
      </p:pic>
      <p:pic>
        <p:nvPicPr>
          <p:cNvPr id="20" name="Picture 19" descr="A white square with a black background&#10;&#10;Description automatically generated">
            <a:extLst>
              <a:ext uri="{FF2B5EF4-FFF2-40B4-BE49-F238E27FC236}">
                <a16:creationId xmlns:a16="http://schemas.microsoft.com/office/drawing/2014/main" id="{25C5CA2B-B112-08E7-4AB7-4190DD7F6F7A}"/>
              </a:ext>
            </a:extLst>
          </p:cNvPr>
          <p:cNvPicPr>
            <a:picLocks noGrp="1" noRot="1" noChangeAspect="1" noMove="1" noResize="1" noEditPoints="1" noAdjustHandles="1" noChangeArrowheads="1" noChangeShapeType="1" noCrop="1"/>
          </p:cNvPicPr>
          <p:nvPr userDrawn="1"/>
        </p:nvPicPr>
        <p:blipFill>
          <a:blip r:embed="rId7">
            <a:extLst>
              <a:ext uri="{28A0092B-C50C-407E-A947-70E740481C1C}">
                <a14:useLocalDpi xmlns:a14="http://schemas.microsoft.com/office/drawing/2010/main" val="0"/>
              </a:ext>
            </a:extLst>
          </a:blip>
          <a:stretch>
            <a:fillRect/>
          </a:stretch>
        </p:blipFill>
        <p:spPr>
          <a:xfrm>
            <a:off x="835152" y="1691143"/>
            <a:ext cx="475200" cy="475200"/>
          </a:xfrm>
          <a:prstGeom prst="rect">
            <a:avLst/>
          </a:prstGeom>
        </p:spPr>
      </p:pic>
      <p:sp>
        <p:nvSpPr>
          <p:cNvPr id="22" name="Content Placeholder 2">
            <a:extLst>
              <a:ext uri="{FF2B5EF4-FFF2-40B4-BE49-F238E27FC236}">
                <a16:creationId xmlns:a16="http://schemas.microsoft.com/office/drawing/2014/main" id="{08B0B243-52D5-1D7E-2448-17D43E594143}"/>
              </a:ext>
            </a:extLst>
          </p:cNvPr>
          <p:cNvSpPr txBox="1">
            <a:spLocks/>
          </p:cNvSpPr>
          <p:nvPr userDrawn="1"/>
        </p:nvSpPr>
        <p:spPr>
          <a:xfrm>
            <a:off x="1310352" y="2295067"/>
            <a:ext cx="3509476" cy="3802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2000" dirty="0">
              <a:solidFill>
                <a:schemeClr val="tx1"/>
              </a:solidFill>
              <a:latin typeface="Poppins" panose="00000500000000000000" pitchFamily="2" charset="0"/>
              <a:cs typeface="Poppins" panose="00000500000000000000" pitchFamily="2" charset="0"/>
            </a:endParaRPr>
          </a:p>
        </p:txBody>
      </p:sp>
      <p:sp>
        <p:nvSpPr>
          <p:cNvPr id="23" name="Content Placeholder 2">
            <a:extLst>
              <a:ext uri="{FF2B5EF4-FFF2-40B4-BE49-F238E27FC236}">
                <a16:creationId xmlns:a16="http://schemas.microsoft.com/office/drawing/2014/main" id="{87405F54-1B83-FF68-6610-FD148F78CF5B}"/>
              </a:ext>
            </a:extLst>
          </p:cNvPr>
          <p:cNvSpPr txBox="1">
            <a:spLocks noGrp="1" noRot="1" noMove="1" noResize="1" noEditPoints="1" noAdjustHandles="1" noChangeArrowheads="1" noChangeShapeType="1"/>
          </p:cNvSpPr>
          <p:nvPr userDrawn="1"/>
        </p:nvSpPr>
        <p:spPr>
          <a:xfrm>
            <a:off x="7242824" y="1789684"/>
            <a:ext cx="3509476" cy="3802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solidFill>
                  <a:schemeClr val="tx1"/>
                </a:solidFill>
                <a:latin typeface="Poppins" panose="00000500000000000000" pitchFamily="2" charset="0"/>
                <a:cs typeface="Poppins" panose="00000500000000000000" pitchFamily="2" charset="0"/>
              </a:rPr>
              <a:t>Young Enterprise</a:t>
            </a:r>
          </a:p>
          <a:p>
            <a:pPr marL="0" indent="0">
              <a:buFont typeface="Arial" panose="020B0604020202020204" pitchFamily="34" charset="0"/>
              <a:buNone/>
            </a:pPr>
            <a:endParaRPr lang="en-GB" sz="2000" dirty="0">
              <a:solidFill>
                <a:schemeClr val="tx1"/>
              </a:solidFill>
              <a:latin typeface="Poppins" panose="00000500000000000000" pitchFamily="2" charset="0"/>
              <a:cs typeface="Poppins" panose="00000500000000000000" pitchFamily="2" charset="0"/>
            </a:endParaRPr>
          </a:p>
        </p:txBody>
      </p:sp>
      <p:sp>
        <p:nvSpPr>
          <p:cNvPr id="24" name="Content Placeholder 2">
            <a:extLst>
              <a:ext uri="{FF2B5EF4-FFF2-40B4-BE49-F238E27FC236}">
                <a16:creationId xmlns:a16="http://schemas.microsoft.com/office/drawing/2014/main" id="{B97DBB49-E309-2727-1F9A-E45A938BB924}"/>
              </a:ext>
            </a:extLst>
          </p:cNvPr>
          <p:cNvSpPr txBox="1">
            <a:spLocks noGrp="1" noRot="1" noMove="1" noResize="1" noEditPoints="1" noAdjustHandles="1" noChangeArrowheads="1" noChangeShapeType="1"/>
          </p:cNvSpPr>
          <p:nvPr userDrawn="1"/>
        </p:nvSpPr>
        <p:spPr>
          <a:xfrm>
            <a:off x="7242824" y="2894016"/>
            <a:ext cx="3509476" cy="3802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solidFill>
                  <a:schemeClr val="tx1"/>
                </a:solidFill>
                <a:latin typeface="Poppins" panose="00000500000000000000" pitchFamily="2" charset="0"/>
                <a:cs typeface="Poppins" panose="00000500000000000000" pitchFamily="2" charset="0"/>
              </a:rPr>
              <a:t>@youngenterprise</a:t>
            </a:r>
          </a:p>
          <a:p>
            <a:pPr marL="0" indent="0">
              <a:buFont typeface="Arial" panose="020B0604020202020204" pitchFamily="34" charset="0"/>
              <a:buNone/>
            </a:pPr>
            <a:endParaRPr lang="en-GB" sz="2000" dirty="0">
              <a:solidFill>
                <a:schemeClr val="tx1"/>
              </a:solidFill>
              <a:latin typeface="Poppins" panose="00000500000000000000" pitchFamily="2" charset="0"/>
              <a:cs typeface="Poppins" panose="00000500000000000000" pitchFamily="2" charset="0"/>
            </a:endParaRPr>
          </a:p>
        </p:txBody>
      </p:sp>
      <p:sp>
        <p:nvSpPr>
          <p:cNvPr id="25" name="Content Placeholder 2">
            <a:extLst>
              <a:ext uri="{FF2B5EF4-FFF2-40B4-BE49-F238E27FC236}">
                <a16:creationId xmlns:a16="http://schemas.microsoft.com/office/drawing/2014/main" id="{1AFC1BA7-C8B1-6041-2175-1C51939E3795}"/>
              </a:ext>
            </a:extLst>
          </p:cNvPr>
          <p:cNvSpPr txBox="1">
            <a:spLocks noGrp="1" noRot="1" noMove="1" noResize="1" noEditPoints="1" noAdjustHandles="1" noChangeArrowheads="1" noChangeShapeType="1"/>
          </p:cNvSpPr>
          <p:nvPr userDrawn="1"/>
        </p:nvSpPr>
        <p:spPr>
          <a:xfrm>
            <a:off x="7242824" y="3439707"/>
            <a:ext cx="3509476" cy="3802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solidFill>
                  <a:schemeClr val="tx1"/>
                </a:solidFill>
                <a:latin typeface="Poppins" panose="00000500000000000000" pitchFamily="2" charset="0"/>
                <a:cs typeface="Poppins" panose="00000500000000000000" pitchFamily="2" charset="0"/>
              </a:rPr>
              <a:t>@youngenterpriseuk</a:t>
            </a:r>
          </a:p>
          <a:p>
            <a:pPr marL="0" indent="0">
              <a:buFont typeface="Arial" panose="020B0604020202020204" pitchFamily="34" charset="0"/>
              <a:buNone/>
            </a:pPr>
            <a:endParaRPr lang="en-GB" sz="2000" dirty="0">
              <a:solidFill>
                <a:schemeClr val="tx1"/>
              </a:solidFill>
              <a:latin typeface="Poppins" panose="00000500000000000000" pitchFamily="2" charset="0"/>
              <a:cs typeface="Poppins" panose="00000500000000000000" pitchFamily="2" charset="0"/>
            </a:endParaRPr>
          </a:p>
        </p:txBody>
      </p:sp>
      <p:sp>
        <p:nvSpPr>
          <p:cNvPr id="26" name="Content Placeholder 2">
            <a:extLst>
              <a:ext uri="{FF2B5EF4-FFF2-40B4-BE49-F238E27FC236}">
                <a16:creationId xmlns:a16="http://schemas.microsoft.com/office/drawing/2014/main" id="{40DB099A-15BD-E31B-A22B-9797F0FFEA51}"/>
              </a:ext>
            </a:extLst>
          </p:cNvPr>
          <p:cNvSpPr txBox="1">
            <a:spLocks noGrp="1" noRot="1" noMove="1" noResize="1" noEditPoints="1" noAdjustHandles="1" noChangeArrowheads="1" noChangeShapeType="1"/>
          </p:cNvSpPr>
          <p:nvPr userDrawn="1"/>
        </p:nvSpPr>
        <p:spPr>
          <a:xfrm>
            <a:off x="7242824" y="4001141"/>
            <a:ext cx="3509476" cy="3802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solidFill>
                  <a:schemeClr val="tx1"/>
                </a:solidFill>
                <a:latin typeface="Poppins" panose="00000500000000000000" pitchFamily="2" charset="0"/>
                <a:cs typeface="Poppins" panose="00000500000000000000" pitchFamily="2" charset="0"/>
              </a:rPr>
              <a:t>@youngenterprise</a:t>
            </a:r>
          </a:p>
          <a:p>
            <a:pPr marL="0" indent="0">
              <a:buFont typeface="Arial" panose="020B0604020202020204" pitchFamily="34" charset="0"/>
              <a:buNone/>
            </a:pPr>
            <a:endParaRPr lang="en-GB" sz="2000" dirty="0">
              <a:solidFill>
                <a:schemeClr val="tx1"/>
              </a:solidFill>
              <a:latin typeface="Poppins" panose="00000500000000000000" pitchFamily="2" charset="0"/>
              <a:cs typeface="Poppins" panose="00000500000000000000" pitchFamily="2" charset="0"/>
            </a:endParaRPr>
          </a:p>
        </p:txBody>
      </p:sp>
      <p:sp>
        <p:nvSpPr>
          <p:cNvPr id="27" name="Content Placeholder 2">
            <a:extLst>
              <a:ext uri="{FF2B5EF4-FFF2-40B4-BE49-F238E27FC236}">
                <a16:creationId xmlns:a16="http://schemas.microsoft.com/office/drawing/2014/main" id="{EC9327E1-AECB-450D-E1EF-C4F50FEBC676}"/>
              </a:ext>
            </a:extLst>
          </p:cNvPr>
          <p:cNvSpPr txBox="1">
            <a:spLocks noGrp="1" noRot="1" noMove="1" noResize="1" noEditPoints="1" noAdjustHandles="1" noChangeArrowheads="1" noChangeShapeType="1"/>
          </p:cNvSpPr>
          <p:nvPr userDrawn="1"/>
        </p:nvSpPr>
        <p:spPr>
          <a:xfrm>
            <a:off x="7242824" y="2364863"/>
            <a:ext cx="3509476" cy="3802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solidFill>
                  <a:schemeClr val="tx1"/>
                </a:solidFill>
                <a:latin typeface="Poppins" panose="00000500000000000000" pitchFamily="2" charset="0"/>
                <a:cs typeface="Poppins" panose="00000500000000000000" pitchFamily="2" charset="0"/>
              </a:rPr>
              <a:t>Young Enterprise UK</a:t>
            </a:r>
          </a:p>
          <a:p>
            <a:pPr marL="0" indent="0">
              <a:buFont typeface="Arial" panose="020B0604020202020204" pitchFamily="34" charset="0"/>
              <a:buNone/>
            </a:pPr>
            <a:endParaRPr lang="en-GB" sz="2000" dirty="0">
              <a:solidFill>
                <a:schemeClr val="tx1"/>
              </a:solidFill>
              <a:latin typeface="Poppins" panose="00000500000000000000" pitchFamily="2" charset="0"/>
              <a:cs typeface="Poppins" panose="00000500000000000000" pitchFamily="2" charset="0"/>
            </a:endParaRPr>
          </a:p>
        </p:txBody>
      </p:sp>
      <p:pic>
        <p:nvPicPr>
          <p:cNvPr id="28" name="Picture 27" descr="A black and white logo&#10;&#10;Description automatically generated">
            <a:extLst>
              <a:ext uri="{FF2B5EF4-FFF2-40B4-BE49-F238E27FC236}">
                <a16:creationId xmlns:a16="http://schemas.microsoft.com/office/drawing/2014/main" id="{7BFB1A71-E050-B665-9087-C6D8F60F175D}"/>
              </a:ext>
            </a:extLst>
          </p:cNvPr>
          <p:cNvPicPr>
            <a:picLocks noGrp="1" noRot="1" noChangeAspect="1" noMove="1" noResize="1" noEditPoints="1" noAdjustHandles="1" noChangeArrowheads="1" noChangeShapeType="1" noCrop="1"/>
          </p:cNvPicPr>
          <p:nvPr userDrawn="1"/>
        </p:nvPicPr>
        <p:blipFill>
          <a:blip r:embed="rId8">
            <a:extLst>
              <a:ext uri="{28A0092B-C50C-407E-A947-70E740481C1C}">
                <a14:useLocalDpi xmlns:a14="http://schemas.microsoft.com/office/drawing/2010/main" val="0"/>
              </a:ext>
            </a:extLst>
          </a:blip>
          <a:stretch>
            <a:fillRect/>
          </a:stretch>
        </p:blipFill>
        <p:spPr>
          <a:xfrm>
            <a:off x="6767624" y="2263802"/>
            <a:ext cx="475200" cy="475200"/>
          </a:xfrm>
          <a:prstGeom prst="rect">
            <a:avLst/>
          </a:prstGeom>
        </p:spPr>
      </p:pic>
      <p:sp>
        <p:nvSpPr>
          <p:cNvPr id="6" name="Picture Placeholder 5">
            <a:extLst>
              <a:ext uri="{FF2B5EF4-FFF2-40B4-BE49-F238E27FC236}">
                <a16:creationId xmlns:a16="http://schemas.microsoft.com/office/drawing/2014/main" id="{EDF0451C-19BD-3030-19AE-F91B7429D857}"/>
              </a:ext>
            </a:extLst>
          </p:cNvPr>
          <p:cNvSpPr>
            <a:spLocks noGrp="1"/>
          </p:cNvSpPr>
          <p:nvPr>
            <p:ph type="pic" sz="quarter" idx="10" hasCustomPrompt="1"/>
          </p:nvPr>
        </p:nvSpPr>
        <p:spPr>
          <a:xfrm>
            <a:off x="2813568" y="2897607"/>
            <a:ext cx="1483806" cy="1483806"/>
          </a:xfrm>
          <a:prstGeom prst="rect">
            <a:avLst/>
          </a:prstGeom>
        </p:spPr>
        <p:txBody>
          <a:bodyPr/>
          <a:lstStyle>
            <a:lvl1pPr marL="0" indent="0" algn="ctr">
              <a:buNone/>
              <a:defRPr sz="2000"/>
            </a:lvl1pPr>
          </a:lstStyle>
          <a:p>
            <a:r>
              <a:rPr lang="en-GB" dirty="0"/>
              <a:t>QR Code</a:t>
            </a:r>
          </a:p>
        </p:txBody>
      </p:sp>
      <p:pic>
        <p:nvPicPr>
          <p:cNvPr id="10" name="Graphic 9" descr="Megaphone with solid fill">
            <a:extLst>
              <a:ext uri="{FF2B5EF4-FFF2-40B4-BE49-F238E27FC236}">
                <a16:creationId xmlns:a16="http://schemas.microsoft.com/office/drawing/2014/main" id="{77EB7194-54CB-3CA5-D2F0-62B03E4AA39E}"/>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2105" y="2180762"/>
            <a:ext cx="475200" cy="475200"/>
          </a:xfrm>
          <a:prstGeom prst="rect">
            <a:avLst/>
          </a:prstGeom>
        </p:spPr>
      </p:pic>
      <p:sp>
        <p:nvSpPr>
          <p:cNvPr id="12" name="Text Placeholder 11">
            <a:extLst>
              <a:ext uri="{FF2B5EF4-FFF2-40B4-BE49-F238E27FC236}">
                <a16:creationId xmlns:a16="http://schemas.microsoft.com/office/drawing/2014/main" id="{CBBEDFD0-3C85-F82E-6921-07FDFCCE11D2}"/>
              </a:ext>
            </a:extLst>
          </p:cNvPr>
          <p:cNvSpPr>
            <a:spLocks noGrp="1"/>
          </p:cNvSpPr>
          <p:nvPr>
            <p:ph type="body" sz="quarter" idx="11" hasCustomPrompt="1"/>
          </p:nvPr>
        </p:nvSpPr>
        <p:spPr>
          <a:xfrm>
            <a:off x="1407837" y="1797880"/>
            <a:ext cx="3411991" cy="266700"/>
          </a:xfrm>
          <a:prstGeom prst="rect">
            <a:avLst/>
          </a:prstGeom>
        </p:spPr>
        <p:txBody>
          <a:bodyPr/>
          <a:lstStyle>
            <a:lvl1pPr marL="0" indent="0">
              <a:buNone/>
              <a:defRPr sz="2000"/>
            </a:lvl1pPr>
          </a:lstStyle>
          <a:p>
            <a:pPr lvl="0"/>
            <a:r>
              <a:rPr lang="en-GB" dirty="0"/>
              <a:t>Insert email</a:t>
            </a:r>
          </a:p>
        </p:txBody>
      </p:sp>
      <p:pic>
        <p:nvPicPr>
          <p:cNvPr id="31" name="Graphic 30" descr="Arrow: Rotate right with solid fill">
            <a:extLst>
              <a:ext uri="{FF2B5EF4-FFF2-40B4-BE49-F238E27FC236}">
                <a16:creationId xmlns:a16="http://schemas.microsoft.com/office/drawing/2014/main" id="{308CEF9A-D749-1F16-0674-84ED2DAFC6FA}"/>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5400000">
            <a:off x="4445882" y="2380574"/>
            <a:ext cx="914400" cy="914400"/>
          </a:xfrm>
          <a:prstGeom prst="rect">
            <a:avLst/>
          </a:prstGeom>
        </p:spPr>
      </p:pic>
      <p:sp>
        <p:nvSpPr>
          <p:cNvPr id="3" name="TextBox 2">
            <a:extLst>
              <a:ext uri="{FF2B5EF4-FFF2-40B4-BE49-F238E27FC236}">
                <a16:creationId xmlns:a16="http://schemas.microsoft.com/office/drawing/2014/main" id="{1384642C-D16E-7A00-596B-E243BC3584D1}"/>
              </a:ext>
            </a:extLst>
          </p:cNvPr>
          <p:cNvSpPr txBox="1"/>
          <p:nvPr userDrawn="1"/>
        </p:nvSpPr>
        <p:spPr>
          <a:xfrm>
            <a:off x="838200" y="365125"/>
            <a:ext cx="5932472" cy="769441"/>
          </a:xfrm>
          <a:prstGeom prst="rect">
            <a:avLst/>
          </a:prstGeom>
          <a:noFill/>
        </p:spPr>
        <p:txBody>
          <a:bodyPr wrap="square" rtlCol="0">
            <a:spAutoFit/>
          </a:bodyPr>
          <a:lstStyle/>
          <a:p>
            <a:r>
              <a:rPr lang="en-GB" sz="4400" b="1" dirty="0">
                <a:latin typeface="+mj-lt"/>
              </a:rPr>
              <a:t>Contact Us</a:t>
            </a:r>
          </a:p>
        </p:txBody>
      </p:sp>
      <p:sp>
        <p:nvSpPr>
          <p:cNvPr id="4" name="Text Placeholder 11">
            <a:extLst>
              <a:ext uri="{FF2B5EF4-FFF2-40B4-BE49-F238E27FC236}">
                <a16:creationId xmlns:a16="http://schemas.microsoft.com/office/drawing/2014/main" id="{F99E73E2-8504-C567-B55B-628CEAC8B055}"/>
              </a:ext>
            </a:extLst>
          </p:cNvPr>
          <p:cNvSpPr>
            <a:spLocks noGrp="1"/>
          </p:cNvSpPr>
          <p:nvPr>
            <p:ph type="body" sz="quarter" idx="12" hasCustomPrompt="1"/>
          </p:nvPr>
        </p:nvSpPr>
        <p:spPr>
          <a:xfrm>
            <a:off x="1407836" y="2288299"/>
            <a:ext cx="3477246" cy="266700"/>
          </a:xfrm>
          <a:prstGeom prst="rect">
            <a:avLst/>
          </a:prstGeom>
        </p:spPr>
        <p:txBody>
          <a:bodyPr/>
          <a:lstStyle>
            <a:lvl1pPr marL="0" indent="0">
              <a:buNone/>
              <a:defRPr sz="2000"/>
            </a:lvl1pPr>
          </a:lstStyle>
          <a:p>
            <a:pPr lvl="0"/>
            <a:r>
              <a:rPr lang="en-GB" dirty="0"/>
              <a:t>Sign up to our mailing list!</a:t>
            </a:r>
          </a:p>
        </p:txBody>
      </p:sp>
    </p:spTree>
    <p:extLst>
      <p:ext uri="{BB962C8B-B14F-4D97-AF65-F5344CB8AC3E}">
        <p14:creationId xmlns:p14="http://schemas.microsoft.com/office/powerpoint/2010/main" val="1412831897"/>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B: Listening">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rgbClr val="DC5874"/>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CF11BED-95A0-880F-021B-5D6579EE5617}"/>
              </a:ext>
            </a:extLst>
          </p:cNvPr>
          <p:cNvSpPr txBox="1">
            <a:spLocks/>
          </p:cNvSpPr>
          <p:nvPr userDrawn="1"/>
        </p:nvSpPr>
        <p:spPr>
          <a:xfrm>
            <a:off x="3296092" y="365125"/>
            <a:ext cx="8057708" cy="90014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b="1" dirty="0"/>
          </a:p>
        </p:txBody>
      </p:sp>
      <p:pic>
        <p:nvPicPr>
          <p:cNvPr id="7" name="Content Placeholder 4" descr="A pink circle with white circle with white circle with white circle with white circle with white circle with white circle with white circle with white circle with white circle with white circle with white circle with white circle&#10;&#10;Description automatically generated">
            <a:extLst>
              <a:ext uri="{FF2B5EF4-FFF2-40B4-BE49-F238E27FC236}">
                <a16:creationId xmlns:a16="http://schemas.microsoft.com/office/drawing/2014/main" id="{C7DFB0E4-7034-2651-85DB-0B8A757006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3049201" cy="3049201"/>
          </a:xfrm>
          <a:prstGeom prst="rect">
            <a:avLst/>
          </a:prstGeom>
        </p:spPr>
      </p:pic>
      <p:sp>
        <p:nvSpPr>
          <p:cNvPr id="9" name="Title 1">
            <a:extLst>
              <a:ext uri="{FF2B5EF4-FFF2-40B4-BE49-F238E27FC236}">
                <a16:creationId xmlns:a16="http://schemas.microsoft.com/office/drawing/2014/main" id="{6DF24525-9AAB-7607-8E8D-0735FFE7A0F5}"/>
              </a:ext>
            </a:extLst>
          </p:cNvPr>
          <p:cNvSpPr>
            <a:spLocks noGrp="1"/>
          </p:cNvSpPr>
          <p:nvPr>
            <p:ph type="title" hasCustomPrompt="1"/>
          </p:nvPr>
        </p:nvSpPr>
        <p:spPr>
          <a:xfrm>
            <a:off x="3567065" y="365125"/>
            <a:ext cx="7786734" cy="900149"/>
          </a:xfrm>
          <a:prstGeom prst="rect">
            <a:avLst/>
          </a:prstGeom>
        </p:spPr>
        <p:txBody>
          <a:bodyPr/>
          <a:lstStyle>
            <a:lvl1pPr>
              <a:defRPr sz="4000" b="1">
                <a:latin typeface="+mj-lt"/>
              </a:defRPr>
            </a:lvl1pPr>
          </a:lstStyle>
          <a:p>
            <a:r>
              <a:rPr lang="en-GB" dirty="0">
                <a:latin typeface="Poppins ExtraBold" panose="00000900000000000000" pitchFamily="2" charset="0"/>
                <a:cs typeface="Poppins ExtraBold" panose="00000900000000000000" pitchFamily="2" charset="0"/>
              </a:rPr>
              <a:t>Title</a:t>
            </a:r>
          </a:p>
        </p:txBody>
      </p:sp>
      <p:sp>
        <p:nvSpPr>
          <p:cNvPr id="11" name="Text Placeholder 12">
            <a:extLst>
              <a:ext uri="{FF2B5EF4-FFF2-40B4-BE49-F238E27FC236}">
                <a16:creationId xmlns:a16="http://schemas.microsoft.com/office/drawing/2014/main" id="{3487793E-FE33-E6D3-EC1D-927E3D3F8CE3}"/>
              </a:ext>
            </a:extLst>
          </p:cNvPr>
          <p:cNvSpPr>
            <a:spLocks noGrp="1"/>
          </p:cNvSpPr>
          <p:nvPr>
            <p:ph type="body" sz="quarter" idx="11" hasCustomPrompt="1"/>
          </p:nvPr>
        </p:nvSpPr>
        <p:spPr>
          <a:xfrm>
            <a:off x="3567065" y="1511930"/>
            <a:ext cx="7786734"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4035750421"/>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A: Left Block">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rgbClr val="EC6B65"/>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Content Placeholder 4">
            <a:extLst>
              <a:ext uri="{FF2B5EF4-FFF2-40B4-BE49-F238E27FC236}">
                <a16:creationId xmlns:a16="http://schemas.microsoft.com/office/drawing/2014/main" id="{86058E98-531E-DF88-4336-CD32E5490C2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731" y="1"/>
            <a:ext cx="3037737" cy="3049201"/>
          </a:xfrm>
          <a:prstGeom prst="rect">
            <a:avLst/>
          </a:prstGeom>
        </p:spPr>
      </p:pic>
      <p:sp>
        <p:nvSpPr>
          <p:cNvPr id="6" name="Title 1">
            <a:extLst>
              <a:ext uri="{FF2B5EF4-FFF2-40B4-BE49-F238E27FC236}">
                <a16:creationId xmlns:a16="http://schemas.microsoft.com/office/drawing/2014/main" id="{1BC64B67-EC1E-4146-FEB6-82129850586E}"/>
              </a:ext>
            </a:extLst>
          </p:cNvPr>
          <p:cNvSpPr>
            <a:spLocks noGrp="1"/>
          </p:cNvSpPr>
          <p:nvPr>
            <p:ph type="title" hasCustomPrompt="1"/>
          </p:nvPr>
        </p:nvSpPr>
        <p:spPr>
          <a:xfrm>
            <a:off x="3567065" y="365125"/>
            <a:ext cx="7786734" cy="900149"/>
          </a:xfrm>
          <a:prstGeom prst="rect">
            <a:avLst/>
          </a:prstGeom>
        </p:spPr>
        <p:txBody>
          <a:bodyPr/>
          <a:lstStyle>
            <a:lvl1pPr>
              <a:defRPr sz="4000" b="1">
                <a:latin typeface="+mj-lt"/>
              </a:defRPr>
            </a:lvl1pPr>
          </a:lstStyle>
          <a:p>
            <a:r>
              <a:rPr lang="en-GB" dirty="0">
                <a:latin typeface="Poppins ExtraBold" panose="00000900000000000000" pitchFamily="2" charset="0"/>
                <a:cs typeface="Poppins ExtraBold" panose="00000900000000000000" pitchFamily="2" charset="0"/>
              </a:rPr>
              <a:t>Title</a:t>
            </a:r>
          </a:p>
        </p:txBody>
      </p:sp>
      <p:sp>
        <p:nvSpPr>
          <p:cNvPr id="7" name="Text Placeholder 12">
            <a:extLst>
              <a:ext uri="{FF2B5EF4-FFF2-40B4-BE49-F238E27FC236}">
                <a16:creationId xmlns:a16="http://schemas.microsoft.com/office/drawing/2014/main" id="{4AD854B7-7C95-ADBD-7E66-1AD769C2F0C2}"/>
              </a:ext>
            </a:extLst>
          </p:cNvPr>
          <p:cNvSpPr>
            <a:spLocks noGrp="1"/>
          </p:cNvSpPr>
          <p:nvPr>
            <p:ph type="body" sz="quarter" idx="11" hasCustomPrompt="1"/>
          </p:nvPr>
        </p:nvSpPr>
        <p:spPr>
          <a:xfrm>
            <a:off x="3567065" y="1511930"/>
            <a:ext cx="7786734"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1078387265"/>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A: Left Block">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rgbClr val="F2956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Content Placeholder 4">
            <a:extLst>
              <a:ext uri="{FF2B5EF4-FFF2-40B4-BE49-F238E27FC236}">
                <a16:creationId xmlns:a16="http://schemas.microsoft.com/office/drawing/2014/main" id="{86058E98-531E-DF88-4336-CD32E5490C2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3049201" cy="3049201"/>
          </a:xfrm>
          <a:prstGeom prst="rect">
            <a:avLst/>
          </a:prstGeom>
        </p:spPr>
      </p:pic>
      <p:sp>
        <p:nvSpPr>
          <p:cNvPr id="6" name="Title 1">
            <a:extLst>
              <a:ext uri="{FF2B5EF4-FFF2-40B4-BE49-F238E27FC236}">
                <a16:creationId xmlns:a16="http://schemas.microsoft.com/office/drawing/2014/main" id="{F62A2086-D140-09AF-83B1-2D5FB512BFF3}"/>
              </a:ext>
            </a:extLst>
          </p:cNvPr>
          <p:cNvSpPr>
            <a:spLocks noGrp="1"/>
          </p:cNvSpPr>
          <p:nvPr>
            <p:ph type="title" hasCustomPrompt="1"/>
          </p:nvPr>
        </p:nvSpPr>
        <p:spPr>
          <a:xfrm>
            <a:off x="3567065" y="365125"/>
            <a:ext cx="7786734" cy="900149"/>
          </a:xfrm>
          <a:prstGeom prst="rect">
            <a:avLst/>
          </a:prstGeom>
        </p:spPr>
        <p:txBody>
          <a:bodyPr/>
          <a:lstStyle>
            <a:lvl1pPr>
              <a:defRPr sz="4000" b="1">
                <a:latin typeface="+mj-lt"/>
              </a:defRPr>
            </a:lvl1pPr>
          </a:lstStyle>
          <a:p>
            <a:r>
              <a:rPr lang="en-GB" dirty="0">
                <a:latin typeface="Poppins ExtraBold" panose="00000900000000000000" pitchFamily="2" charset="0"/>
                <a:cs typeface="Poppins ExtraBold" panose="00000900000000000000" pitchFamily="2" charset="0"/>
              </a:rPr>
              <a:t>Title</a:t>
            </a:r>
          </a:p>
        </p:txBody>
      </p:sp>
      <p:sp>
        <p:nvSpPr>
          <p:cNvPr id="7" name="Text Placeholder 12">
            <a:extLst>
              <a:ext uri="{FF2B5EF4-FFF2-40B4-BE49-F238E27FC236}">
                <a16:creationId xmlns:a16="http://schemas.microsoft.com/office/drawing/2014/main" id="{AAF44B4F-F581-42F7-2A58-0781690F0FC2}"/>
              </a:ext>
            </a:extLst>
          </p:cNvPr>
          <p:cNvSpPr>
            <a:spLocks noGrp="1"/>
          </p:cNvSpPr>
          <p:nvPr>
            <p:ph type="body" sz="quarter" idx="11" hasCustomPrompt="1"/>
          </p:nvPr>
        </p:nvSpPr>
        <p:spPr>
          <a:xfrm>
            <a:off x="3567065" y="1511930"/>
            <a:ext cx="7786734"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4227113238"/>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A: Left Block">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rgbClr val="F9C774"/>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Content Placeholder 4">
            <a:extLst>
              <a:ext uri="{FF2B5EF4-FFF2-40B4-BE49-F238E27FC236}">
                <a16:creationId xmlns:a16="http://schemas.microsoft.com/office/drawing/2014/main" id="{86058E98-531E-DF88-4336-CD32E5490C2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3049201" cy="3049201"/>
          </a:xfrm>
          <a:prstGeom prst="rect">
            <a:avLst/>
          </a:prstGeom>
        </p:spPr>
      </p:pic>
      <p:sp>
        <p:nvSpPr>
          <p:cNvPr id="6" name="Title 1">
            <a:extLst>
              <a:ext uri="{FF2B5EF4-FFF2-40B4-BE49-F238E27FC236}">
                <a16:creationId xmlns:a16="http://schemas.microsoft.com/office/drawing/2014/main" id="{C843F404-7A17-702D-CB37-68E62A345081}"/>
              </a:ext>
            </a:extLst>
          </p:cNvPr>
          <p:cNvSpPr>
            <a:spLocks noGrp="1"/>
          </p:cNvSpPr>
          <p:nvPr>
            <p:ph type="title" hasCustomPrompt="1"/>
          </p:nvPr>
        </p:nvSpPr>
        <p:spPr>
          <a:xfrm>
            <a:off x="3567065" y="365125"/>
            <a:ext cx="7786734" cy="900149"/>
          </a:xfrm>
          <a:prstGeom prst="rect">
            <a:avLst/>
          </a:prstGeom>
        </p:spPr>
        <p:txBody>
          <a:bodyPr/>
          <a:lstStyle>
            <a:lvl1pPr>
              <a:defRPr sz="4000" b="1">
                <a:latin typeface="+mj-lt"/>
              </a:defRPr>
            </a:lvl1pPr>
          </a:lstStyle>
          <a:p>
            <a:r>
              <a:rPr lang="en-GB" dirty="0">
                <a:latin typeface="Poppins ExtraBold" panose="00000900000000000000" pitchFamily="2" charset="0"/>
                <a:cs typeface="Poppins ExtraBold" panose="00000900000000000000" pitchFamily="2" charset="0"/>
              </a:rPr>
              <a:t>Title</a:t>
            </a:r>
          </a:p>
        </p:txBody>
      </p:sp>
      <p:sp>
        <p:nvSpPr>
          <p:cNvPr id="7" name="Text Placeholder 12">
            <a:extLst>
              <a:ext uri="{FF2B5EF4-FFF2-40B4-BE49-F238E27FC236}">
                <a16:creationId xmlns:a16="http://schemas.microsoft.com/office/drawing/2014/main" id="{9A1BE0DF-EF24-DA74-9E98-8EC789F98A3F}"/>
              </a:ext>
            </a:extLst>
          </p:cNvPr>
          <p:cNvSpPr>
            <a:spLocks noGrp="1"/>
          </p:cNvSpPr>
          <p:nvPr>
            <p:ph type="body" sz="quarter" idx="11" hasCustomPrompt="1"/>
          </p:nvPr>
        </p:nvSpPr>
        <p:spPr>
          <a:xfrm>
            <a:off x="3567065" y="1511930"/>
            <a:ext cx="7786734"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2906094319"/>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A: Left Block">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rgbClr val="AED083"/>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Content Placeholder 4">
            <a:extLst>
              <a:ext uri="{FF2B5EF4-FFF2-40B4-BE49-F238E27FC236}">
                <a16:creationId xmlns:a16="http://schemas.microsoft.com/office/drawing/2014/main" id="{86058E98-531E-DF88-4336-CD32E5490C2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3049201" cy="3049201"/>
          </a:xfrm>
          <a:prstGeom prst="rect">
            <a:avLst/>
          </a:prstGeom>
        </p:spPr>
      </p:pic>
      <p:sp>
        <p:nvSpPr>
          <p:cNvPr id="6" name="Title 1">
            <a:extLst>
              <a:ext uri="{FF2B5EF4-FFF2-40B4-BE49-F238E27FC236}">
                <a16:creationId xmlns:a16="http://schemas.microsoft.com/office/drawing/2014/main" id="{295B6728-A606-9042-9099-5918261AC5F9}"/>
              </a:ext>
            </a:extLst>
          </p:cNvPr>
          <p:cNvSpPr>
            <a:spLocks noGrp="1"/>
          </p:cNvSpPr>
          <p:nvPr>
            <p:ph type="title" hasCustomPrompt="1"/>
          </p:nvPr>
        </p:nvSpPr>
        <p:spPr>
          <a:xfrm>
            <a:off x="3567065" y="365125"/>
            <a:ext cx="7786734" cy="900149"/>
          </a:xfrm>
          <a:prstGeom prst="rect">
            <a:avLst/>
          </a:prstGeom>
        </p:spPr>
        <p:txBody>
          <a:bodyPr/>
          <a:lstStyle>
            <a:lvl1pPr>
              <a:defRPr sz="4000" b="1">
                <a:latin typeface="+mj-lt"/>
              </a:defRPr>
            </a:lvl1pPr>
          </a:lstStyle>
          <a:p>
            <a:r>
              <a:rPr lang="en-GB" dirty="0">
                <a:latin typeface="Poppins ExtraBold" panose="00000900000000000000" pitchFamily="2" charset="0"/>
                <a:cs typeface="Poppins ExtraBold" panose="00000900000000000000" pitchFamily="2" charset="0"/>
              </a:rPr>
              <a:t>Title</a:t>
            </a:r>
          </a:p>
        </p:txBody>
      </p:sp>
      <p:sp>
        <p:nvSpPr>
          <p:cNvPr id="7" name="Text Placeholder 12">
            <a:extLst>
              <a:ext uri="{FF2B5EF4-FFF2-40B4-BE49-F238E27FC236}">
                <a16:creationId xmlns:a16="http://schemas.microsoft.com/office/drawing/2014/main" id="{A04B603A-462B-7BD4-4D1A-417224037552}"/>
              </a:ext>
            </a:extLst>
          </p:cNvPr>
          <p:cNvSpPr>
            <a:spLocks noGrp="1"/>
          </p:cNvSpPr>
          <p:nvPr>
            <p:ph type="body" sz="quarter" idx="11" hasCustomPrompt="1"/>
          </p:nvPr>
        </p:nvSpPr>
        <p:spPr>
          <a:xfrm>
            <a:off x="3567065" y="1511930"/>
            <a:ext cx="7786734"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4263519240"/>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A: Left Block">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rgbClr val="67B880"/>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Content Placeholder 4">
            <a:extLst>
              <a:ext uri="{FF2B5EF4-FFF2-40B4-BE49-F238E27FC236}">
                <a16:creationId xmlns:a16="http://schemas.microsoft.com/office/drawing/2014/main" id="{86058E98-531E-DF88-4336-CD32E5490C2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3049201" cy="3049201"/>
          </a:xfrm>
          <a:prstGeom prst="rect">
            <a:avLst/>
          </a:prstGeom>
        </p:spPr>
      </p:pic>
      <p:sp>
        <p:nvSpPr>
          <p:cNvPr id="6" name="Title 1">
            <a:extLst>
              <a:ext uri="{FF2B5EF4-FFF2-40B4-BE49-F238E27FC236}">
                <a16:creationId xmlns:a16="http://schemas.microsoft.com/office/drawing/2014/main" id="{2AD09A3D-05FD-87E4-2724-4F3CC6006724}"/>
              </a:ext>
            </a:extLst>
          </p:cNvPr>
          <p:cNvSpPr>
            <a:spLocks noGrp="1"/>
          </p:cNvSpPr>
          <p:nvPr>
            <p:ph type="title" hasCustomPrompt="1"/>
          </p:nvPr>
        </p:nvSpPr>
        <p:spPr>
          <a:xfrm>
            <a:off x="3567065" y="365125"/>
            <a:ext cx="7786734" cy="900149"/>
          </a:xfrm>
          <a:prstGeom prst="rect">
            <a:avLst/>
          </a:prstGeom>
        </p:spPr>
        <p:txBody>
          <a:bodyPr/>
          <a:lstStyle>
            <a:lvl1pPr>
              <a:defRPr sz="4000" b="1">
                <a:latin typeface="+mj-lt"/>
              </a:defRPr>
            </a:lvl1pPr>
          </a:lstStyle>
          <a:p>
            <a:r>
              <a:rPr lang="en-GB" dirty="0">
                <a:latin typeface="Poppins ExtraBold" panose="00000900000000000000" pitchFamily="2" charset="0"/>
                <a:cs typeface="Poppins ExtraBold" panose="00000900000000000000" pitchFamily="2" charset="0"/>
              </a:rPr>
              <a:t>Title</a:t>
            </a:r>
          </a:p>
        </p:txBody>
      </p:sp>
      <p:sp>
        <p:nvSpPr>
          <p:cNvPr id="7" name="Text Placeholder 12">
            <a:extLst>
              <a:ext uri="{FF2B5EF4-FFF2-40B4-BE49-F238E27FC236}">
                <a16:creationId xmlns:a16="http://schemas.microsoft.com/office/drawing/2014/main" id="{0F02C636-3A40-B659-F6FC-532CE8FF4355}"/>
              </a:ext>
            </a:extLst>
          </p:cNvPr>
          <p:cNvSpPr>
            <a:spLocks noGrp="1"/>
          </p:cNvSpPr>
          <p:nvPr>
            <p:ph type="body" sz="quarter" idx="11" hasCustomPrompt="1"/>
          </p:nvPr>
        </p:nvSpPr>
        <p:spPr>
          <a:xfrm>
            <a:off x="3567065" y="1511930"/>
            <a:ext cx="7786734"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2495835975"/>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 Left Block">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chemeClr val="tx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a:extLst>
              <a:ext uri="{FF2B5EF4-FFF2-40B4-BE49-F238E27FC236}">
                <a16:creationId xmlns:a16="http://schemas.microsoft.com/office/drawing/2014/main" id="{DD49A407-9FCC-CBE1-5828-1354FD49950E}"/>
              </a:ext>
            </a:extLst>
          </p:cNvPr>
          <p:cNvSpPr>
            <a:spLocks noGrp="1"/>
          </p:cNvSpPr>
          <p:nvPr>
            <p:ph type="body" sz="quarter" idx="10" hasCustomPrompt="1"/>
          </p:nvPr>
        </p:nvSpPr>
        <p:spPr>
          <a:xfrm>
            <a:off x="245074" y="293688"/>
            <a:ext cx="2590201" cy="2659062"/>
          </a:xfrm>
          <a:prstGeom prst="rect">
            <a:avLst/>
          </a:prstGeom>
        </p:spPr>
        <p:txBody>
          <a:bodyPr/>
          <a:lstStyle>
            <a:lvl1pPr marL="0" indent="0" algn="l">
              <a:buNone/>
              <a:defRPr sz="2000"/>
            </a:lvl1pPr>
          </a:lstStyle>
          <a:p>
            <a:pPr lvl="0"/>
            <a:r>
              <a:rPr lang="en-US" dirty="0"/>
              <a:t>Insert text</a:t>
            </a:r>
            <a:endParaRPr lang="en-GB" dirty="0"/>
          </a:p>
        </p:txBody>
      </p:sp>
      <p:sp>
        <p:nvSpPr>
          <p:cNvPr id="10" name="Content Placeholder 9">
            <a:extLst>
              <a:ext uri="{FF2B5EF4-FFF2-40B4-BE49-F238E27FC236}">
                <a16:creationId xmlns:a16="http://schemas.microsoft.com/office/drawing/2014/main" id="{DBF8EDD1-CC82-1E9D-0651-0154E6F940B9}"/>
              </a:ext>
            </a:extLst>
          </p:cNvPr>
          <p:cNvSpPr>
            <a:spLocks noGrp="1"/>
          </p:cNvSpPr>
          <p:nvPr>
            <p:ph sz="quarter" idx="11" hasCustomPrompt="1"/>
          </p:nvPr>
        </p:nvSpPr>
        <p:spPr>
          <a:xfrm>
            <a:off x="658813" y="4405313"/>
            <a:ext cx="1720850" cy="1730375"/>
          </a:xfrm>
          <a:prstGeom prst="rect">
            <a:avLst/>
          </a:prstGeom>
        </p:spPr>
        <p:txBody>
          <a:bodyPr/>
          <a:lstStyle>
            <a:lvl1pPr marL="0" indent="0" algn="ctr">
              <a:buNone/>
              <a:defRPr sz="2000"/>
            </a:lvl1pPr>
          </a:lstStyle>
          <a:p>
            <a:pPr lvl="0"/>
            <a:r>
              <a:rPr lang="en-GB" dirty="0"/>
              <a:t>Insert image</a:t>
            </a:r>
          </a:p>
        </p:txBody>
      </p:sp>
      <p:sp>
        <p:nvSpPr>
          <p:cNvPr id="2" name="Title 1">
            <a:extLst>
              <a:ext uri="{FF2B5EF4-FFF2-40B4-BE49-F238E27FC236}">
                <a16:creationId xmlns:a16="http://schemas.microsoft.com/office/drawing/2014/main" id="{C90D4273-2C9C-AEF3-619A-3262BD48505F}"/>
              </a:ext>
            </a:extLst>
          </p:cNvPr>
          <p:cNvSpPr>
            <a:spLocks noGrp="1"/>
          </p:cNvSpPr>
          <p:nvPr>
            <p:ph type="title" hasCustomPrompt="1"/>
          </p:nvPr>
        </p:nvSpPr>
        <p:spPr>
          <a:xfrm>
            <a:off x="3567065" y="365125"/>
            <a:ext cx="7786734" cy="900149"/>
          </a:xfrm>
          <a:prstGeom prst="rect">
            <a:avLst/>
          </a:prstGeom>
        </p:spPr>
        <p:txBody>
          <a:bodyPr/>
          <a:lstStyle>
            <a:lvl1pPr>
              <a:defRPr sz="4000" b="1">
                <a:latin typeface="+mj-lt"/>
              </a:defRPr>
            </a:lvl1pPr>
          </a:lstStyle>
          <a:p>
            <a:r>
              <a:rPr lang="en-GB" dirty="0">
                <a:latin typeface="Poppins ExtraBold" panose="00000900000000000000" pitchFamily="2" charset="0"/>
                <a:cs typeface="Poppins ExtraBold" panose="00000900000000000000" pitchFamily="2" charset="0"/>
              </a:rPr>
              <a:t>Title</a:t>
            </a:r>
          </a:p>
        </p:txBody>
      </p:sp>
      <p:sp>
        <p:nvSpPr>
          <p:cNvPr id="3" name="Text Placeholder 12">
            <a:extLst>
              <a:ext uri="{FF2B5EF4-FFF2-40B4-BE49-F238E27FC236}">
                <a16:creationId xmlns:a16="http://schemas.microsoft.com/office/drawing/2014/main" id="{EB30C912-7349-99C9-7BB4-13B92C1F9085}"/>
              </a:ext>
            </a:extLst>
          </p:cNvPr>
          <p:cNvSpPr>
            <a:spLocks noGrp="1"/>
          </p:cNvSpPr>
          <p:nvPr>
            <p:ph type="body" sz="quarter" idx="12" hasCustomPrompt="1"/>
          </p:nvPr>
        </p:nvSpPr>
        <p:spPr>
          <a:xfrm>
            <a:off x="3567065" y="1511930"/>
            <a:ext cx="7786734"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3825020515"/>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A: Left Block">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rgbClr val="A2D5DD"/>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Content Placeholder 4">
            <a:extLst>
              <a:ext uri="{FF2B5EF4-FFF2-40B4-BE49-F238E27FC236}">
                <a16:creationId xmlns:a16="http://schemas.microsoft.com/office/drawing/2014/main" id="{86058E98-531E-DF88-4336-CD32E5490C2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731" y="1"/>
            <a:ext cx="3037737" cy="3049201"/>
          </a:xfrm>
          <a:prstGeom prst="rect">
            <a:avLst/>
          </a:prstGeom>
        </p:spPr>
      </p:pic>
      <p:sp>
        <p:nvSpPr>
          <p:cNvPr id="6" name="Title 1">
            <a:extLst>
              <a:ext uri="{FF2B5EF4-FFF2-40B4-BE49-F238E27FC236}">
                <a16:creationId xmlns:a16="http://schemas.microsoft.com/office/drawing/2014/main" id="{C21CA0BC-6A23-9BA4-CD91-47A9DAF01102}"/>
              </a:ext>
            </a:extLst>
          </p:cNvPr>
          <p:cNvSpPr>
            <a:spLocks noGrp="1"/>
          </p:cNvSpPr>
          <p:nvPr>
            <p:ph type="title" hasCustomPrompt="1"/>
          </p:nvPr>
        </p:nvSpPr>
        <p:spPr>
          <a:xfrm>
            <a:off x="3567065" y="365125"/>
            <a:ext cx="7786734" cy="900149"/>
          </a:xfrm>
          <a:prstGeom prst="rect">
            <a:avLst/>
          </a:prstGeom>
        </p:spPr>
        <p:txBody>
          <a:bodyPr/>
          <a:lstStyle>
            <a:lvl1pPr>
              <a:defRPr sz="4000" b="1">
                <a:latin typeface="+mj-lt"/>
              </a:defRPr>
            </a:lvl1pPr>
          </a:lstStyle>
          <a:p>
            <a:r>
              <a:rPr lang="en-GB" dirty="0">
                <a:latin typeface="Poppins ExtraBold" panose="00000900000000000000" pitchFamily="2" charset="0"/>
                <a:cs typeface="Poppins ExtraBold" panose="00000900000000000000" pitchFamily="2" charset="0"/>
              </a:rPr>
              <a:t>Title</a:t>
            </a:r>
          </a:p>
        </p:txBody>
      </p:sp>
      <p:sp>
        <p:nvSpPr>
          <p:cNvPr id="7" name="Text Placeholder 12">
            <a:extLst>
              <a:ext uri="{FF2B5EF4-FFF2-40B4-BE49-F238E27FC236}">
                <a16:creationId xmlns:a16="http://schemas.microsoft.com/office/drawing/2014/main" id="{7C32DCEE-AF28-54BE-1FC5-FD57E4ED1CF3}"/>
              </a:ext>
            </a:extLst>
          </p:cNvPr>
          <p:cNvSpPr>
            <a:spLocks noGrp="1"/>
          </p:cNvSpPr>
          <p:nvPr>
            <p:ph type="body" sz="quarter" idx="11" hasCustomPrompt="1"/>
          </p:nvPr>
        </p:nvSpPr>
        <p:spPr>
          <a:xfrm>
            <a:off x="3567065" y="1511930"/>
            <a:ext cx="7786734"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1055097380"/>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_A: Left Block">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rgbClr val="54BFE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Content Placeholder 4">
            <a:extLst>
              <a:ext uri="{FF2B5EF4-FFF2-40B4-BE49-F238E27FC236}">
                <a16:creationId xmlns:a16="http://schemas.microsoft.com/office/drawing/2014/main" id="{86058E98-531E-DF88-4336-CD32E5490C2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3049201" cy="3049201"/>
          </a:xfrm>
          <a:prstGeom prst="rect">
            <a:avLst/>
          </a:prstGeom>
        </p:spPr>
      </p:pic>
      <p:sp>
        <p:nvSpPr>
          <p:cNvPr id="6" name="Title 1">
            <a:extLst>
              <a:ext uri="{FF2B5EF4-FFF2-40B4-BE49-F238E27FC236}">
                <a16:creationId xmlns:a16="http://schemas.microsoft.com/office/drawing/2014/main" id="{A87BA99A-FFD4-FEDF-9C3D-0C0984128C06}"/>
              </a:ext>
            </a:extLst>
          </p:cNvPr>
          <p:cNvSpPr>
            <a:spLocks noGrp="1"/>
          </p:cNvSpPr>
          <p:nvPr>
            <p:ph type="title" hasCustomPrompt="1"/>
          </p:nvPr>
        </p:nvSpPr>
        <p:spPr>
          <a:xfrm>
            <a:off x="3567065" y="365125"/>
            <a:ext cx="7786734" cy="900149"/>
          </a:xfrm>
          <a:prstGeom prst="rect">
            <a:avLst/>
          </a:prstGeom>
        </p:spPr>
        <p:txBody>
          <a:bodyPr/>
          <a:lstStyle>
            <a:lvl1pPr>
              <a:defRPr sz="4000" b="1">
                <a:latin typeface="+mj-lt"/>
              </a:defRPr>
            </a:lvl1pPr>
          </a:lstStyle>
          <a:p>
            <a:r>
              <a:rPr lang="en-GB" dirty="0">
                <a:latin typeface="Poppins ExtraBold" panose="00000900000000000000" pitchFamily="2" charset="0"/>
                <a:cs typeface="Poppins ExtraBold" panose="00000900000000000000" pitchFamily="2" charset="0"/>
              </a:rPr>
              <a:t>Title</a:t>
            </a:r>
          </a:p>
        </p:txBody>
      </p:sp>
      <p:sp>
        <p:nvSpPr>
          <p:cNvPr id="7" name="Text Placeholder 12">
            <a:extLst>
              <a:ext uri="{FF2B5EF4-FFF2-40B4-BE49-F238E27FC236}">
                <a16:creationId xmlns:a16="http://schemas.microsoft.com/office/drawing/2014/main" id="{1AA57D1C-8997-7EA6-1A78-98317A24899B}"/>
              </a:ext>
            </a:extLst>
          </p:cNvPr>
          <p:cNvSpPr>
            <a:spLocks noGrp="1"/>
          </p:cNvSpPr>
          <p:nvPr>
            <p:ph type="body" sz="quarter" idx="11" hasCustomPrompt="1"/>
          </p:nvPr>
        </p:nvSpPr>
        <p:spPr>
          <a:xfrm>
            <a:off x="3567065" y="1511930"/>
            <a:ext cx="7786734"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540288771"/>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8004616"/>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 Progress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548AFF-DA47-DF48-BEDE-10AB1F1D72B3}"/>
              </a:ext>
            </a:extLst>
          </p:cNvPr>
          <p:cNvSpPr>
            <a:spLocks/>
          </p:cNvSpPr>
          <p:nvPr/>
        </p:nvSpPr>
        <p:spPr>
          <a:xfrm>
            <a:off x="0" y="0"/>
            <a:ext cx="3049200" cy="6858000"/>
          </a:xfrm>
          <a:prstGeom prst="rect">
            <a:avLst/>
          </a:prstGeom>
          <a:solidFill>
            <a:schemeClr val="tx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42765338-E825-8247-13CF-8945C88359B5}"/>
              </a:ext>
            </a:extLst>
          </p:cNvPr>
          <p:cNvSpPr>
            <a:spLocks/>
          </p:cNvSpPr>
          <p:nvPr/>
        </p:nvSpPr>
        <p:spPr>
          <a:xfrm>
            <a:off x="3049199" y="0"/>
            <a:ext cx="3049200" cy="6858000"/>
          </a:xfrm>
          <a:prstGeom prst="rect">
            <a:avLst/>
          </a:prstGeom>
          <a:solidFill>
            <a:schemeClr val="tx2">
              <a:lumMod val="60000"/>
              <a:lumOff val="4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D8025E56-429A-4D30-CF15-308649131809}"/>
              </a:ext>
            </a:extLst>
          </p:cNvPr>
          <p:cNvSpPr>
            <a:spLocks/>
          </p:cNvSpPr>
          <p:nvPr userDrawn="1"/>
        </p:nvSpPr>
        <p:spPr>
          <a:xfrm>
            <a:off x="6093602" y="0"/>
            <a:ext cx="3049200" cy="6858000"/>
          </a:xfrm>
          <a:prstGeom prst="rect">
            <a:avLst/>
          </a:prstGeom>
          <a:solidFill>
            <a:schemeClr val="tx2">
              <a:lumMod val="40000"/>
              <a:lumOff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8535C6B-90BA-3D14-0A25-AF68FFAEB13D}"/>
              </a:ext>
            </a:extLst>
          </p:cNvPr>
          <p:cNvSpPr>
            <a:spLocks/>
          </p:cNvSpPr>
          <p:nvPr/>
        </p:nvSpPr>
        <p:spPr>
          <a:xfrm>
            <a:off x="9142801" y="0"/>
            <a:ext cx="3049200" cy="6858000"/>
          </a:xfrm>
          <a:prstGeom prst="rect">
            <a:avLst/>
          </a:prstGeom>
          <a:solidFill>
            <a:schemeClr val="tx2">
              <a:lumMod val="20000"/>
              <a:lumOff val="8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Content Placeholder 42">
            <a:extLst>
              <a:ext uri="{FF2B5EF4-FFF2-40B4-BE49-F238E27FC236}">
                <a16:creationId xmlns:a16="http://schemas.microsoft.com/office/drawing/2014/main" id="{A40E94CF-BB6E-9B42-7EFE-60DC02AF8FBB}"/>
              </a:ext>
            </a:extLst>
          </p:cNvPr>
          <p:cNvSpPr>
            <a:spLocks noGrp="1"/>
          </p:cNvSpPr>
          <p:nvPr userDrawn="1">
            <p:ph sz="quarter" idx="14" hasCustomPrompt="1"/>
          </p:nvPr>
        </p:nvSpPr>
        <p:spPr>
          <a:xfrm>
            <a:off x="648602" y="4397270"/>
            <a:ext cx="1742400" cy="1741488"/>
          </a:xfrm>
          <a:prstGeom prst="rect">
            <a:avLst/>
          </a:prstGeom>
        </p:spPr>
        <p:txBody>
          <a:bodyPr/>
          <a:lstStyle>
            <a:lvl1pPr marL="0" indent="0">
              <a:buNone/>
              <a:defRPr sz="2000"/>
            </a:lvl1pPr>
          </a:lstStyle>
          <a:p>
            <a:pPr lvl="0"/>
            <a:r>
              <a:rPr lang="en-GB" dirty="0"/>
              <a:t>Icon...</a:t>
            </a:r>
          </a:p>
        </p:txBody>
      </p:sp>
      <p:sp>
        <p:nvSpPr>
          <p:cNvPr id="48" name="Text Placeholder 47">
            <a:extLst>
              <a:ext uri="{FF2B5EF4-FFF2-40B4-BE49-F238E27FC236}">
                <a16:creationId xmlns:a16="http://schemas.microsoft.com/office/drawing/2014/main" id="{7BE02702-E456-DA8C-F58D-73EA9E07C55B}"/>
              </a:ext>
            </a:extLst>
          </p:cNvPr>
          <p:cNvSpPr>
            <a:spLocks noGrp="1"/>
          </p:cNvSpPr>
          <p:nvPr userDrawn="1">
            <p:ph type="body" sz="quarter" idx="18" hasCustomPrompt="1"/>
          </p:nvPr>
        </p:nvSpPr>
        <p:spPr>
          <a:xfrm>
            <a:off x="231112" y="220663"/>
            <a:ext cx="2512088" cy="498475"/>
          </a:xfrm>
          <a:prstGeom prst="rect">
            <a:avLst/>
          </a:prstGeom>
        </p:spPr>
        <p:txBody>
          <a:bodyPr/>
          <a:lstStyle>
            <a:lvl1pPr marL="0" indent="0">
              <a:buNone/>
              <a:defRPr sz="2400">
                <a:latin typeface="+mj-lt"/>
              </a:defRPr>
            </a:lvl1pPr>
          </a:lstStyle>
          <a:p>
            <a:pPr lvl="0"/>
            <a:r>
              <a:rPr lang="en-US" dirty="0"/>
              <a:t>Title</a:t>
            </a:r>
            <a:endParaRPr lang="en-GB" dirty="0"/>
          </a:p>
        </p:txBody>
      </p:sp>
      <p:sp>
        <p:nvSpPr>
          <p:cNvPr id="50" name="Text Placeholder 49">
            <a:extLst>
              <a:ext uri="{FF2B5EF4-FFF2-40B4-BE49-F238E27FC236}">
                <a16:creationId xmlns:a16="http://schemas.microsoft.com/office/drawing/2014/main" id="{34EEF874-632E-0EBC-5F6E-3250076CDFEB}"/>
              </a:ext>
            </a:extLst>
          </p:cNvPr>
          <p:cNvSpPr>
            <a:spLocks noGrp="1"/>
          </p:cNvSpPr>
          <p:nvPr userDrawn="1">
            <p:ph type="body" sz="quarter" idx="19" hasCustomPrompt="1"/>
          </p:nvPr>
        </p:nvSpPr>
        <p:spPr>
          <a:xfrm>
            <a:off x="231113" y="884238"/>
            <a:ext cx="2512088" cy="3286125"/>
          </a:xfrm>
          <a:prstGeom prst="rect">
            <a:avLst/>
          </a:prstGeom>
        </p:spPr>
        <p:txBody>
          <a:bodyPr/>
          <a:lstStyle>
            <a:lvl1pPr marL="0" indent="0">
              <a:buNone/>
              <a:defRPr sz="2000"/>
            </a:lvl1pPr>
          </a:lstStyle>
          <a:p>
            <a:pPr lvl="0"/>
            <a:r>
              <a:rPr lang="en-GB" dirty="0"/>
              <a:t>Body</a:t>
            </a:r>
          </a:p>
        </p:txBody>
      </p:sp>
      <p:sp>
        <p:nvSpPr>
          <p:cNvPr id="10" name="Content Placeholder 42">
            <a:extLst>
              <a:ext uri="{FF2B5EF4-FFF2-40B4-BE49-F238E27FC236}">
                <a16:creationId xmlns:a16="http://schemas.microsoft.com/office/drawing/2014/main" id="{F818BB13-770A-5875-BDCF-761C294CA279}"/>
              </a:ext>
            </a:extLst>
          </p:cNvPr>
          <p:cNvSpPr>
            <a:spLocks noGrp="1"/>
          </p:cNvSpPr>
          <p:nvPr>
            <p:ph sz="quarter" idx="26" hasCustomPrompt="1"/>
          </p:nvPr>
        </p:nvSpPr>
        <p:spPr>
          <a:xfrm>
            <a:off x="3724442" y="4397268"/>
            <a:ext cx="1742400" cy="1741488"/>
          </a:xfrm>
          <a:prstGeom prst="rect">
            <a:avLst/>
          </a:prstGeom>
        </p:spPr>
        <p:txBody>
          <a:bodyPr/>
          <a:lstStyle>
            <a:lvl1pPr marL="0" indent="0">
              <a:buNone/>
              <a:defRPr sz="2000"/>
            </a:lvl1pPr>
          </a:lstStyle>
          <a:p>
            <a:pPr lvl="0"/>
            <a:r>
              <a:rPr lang="en-GB" dirty="0"/>
              <a:t>Icon...</a:t>
            </a:r>
          </a:p>
        </p:txBody>
      </p:sp>
      <p:sp>
        <p:nvSpPr>
          <p:cNvPr id="11" name="Text Placeholder 47">
            <a:extLst>
              <a:ext uri="{FF2B5EF4-FFF2-40B4-BE49-F238E27FC236}">
                <a16:creationId xmlns:a16="http://schemas.microsoft.com/office/drawing/2014/main" id="{FAF7E38D-112D-9A77-77DA-773F5750B64B}"/>
              </a:ext>
            </a:extLst>
          </p:cNvPr>
          <p:cNvSpPr>
            <a:spLocks noGrp="1"/>
          </p:cNvSpPr>
          <p:nvPr>
            <p:ph type="body" sz="quarter" idx="27" hasCustomPrompt="1"/>
          </p:nvPr>
        </p:nvSpPr>
        <p:spPr>
          <a:xfrm>
            <a:off x="3306952" y="220661"/>
            <a:ext cx="2512088" cy="498475"/>
          </a:xfrm>
          <a:prstGeom prst="rect">
            <a:avLst/>
          </a:prstGeom>
        </p:spPr>
        <p:txBody>
          <a:bodyPr/>
          <a:lstStyle>
            <a:lvl1pPr marL="0" indent="0">
              <a:buNone/>
              <a:defRPr sz="2400">
                <a:latin typeface="+mj-lt"/>
              </a:defRPr>
            </a:lvl1pPr>
          </a:lstStyle>
          <a:p>
            <a:pPr lvl="0"/>
            <a:r>
              <a:rPr lang="en-US" dirty="0"/>
              <a:t>Title</a:t>
            </a:r>
            <a:endParaRPr lang="en-GB" dirty="0"/>
          </a:p>
        </p:txBody>
      </p:sp>
      <p:sp>
        <p:nvSpPr>
          <p:cNvPr id="12" name="Text Placeholder 49">
            <a:extLst>
              <a:ext uri="{FF2B5EF4-FFF2-40B4-BE49-F238E27FC236}">
                <a16:creationId xmlns:a16="http://schemas.microsoft.com/office/drawing/2014/main" id="{0D24FF3B-1FBA-90FD-E4E8-48554EE2B44B}"/>
              </a:ext>
            </a:extLst>
          </p:cNvPr>
          <p:cNvSpPr>
            <a:spLocks noGrp="1"/>
          </p:cNvSpPr>
          <p:nvPr>
            <p:ph type="body" sz="quarter" idx="28" hasCustomPrompt="1"/>
          </p:nvPr>
        </p:nvSpPr>
        <p:spPr>
          <a:xfrm>
            <a:off x="3306953" y="884236"/>
            <a:ext cx="2512088" cy="3286125"/>
          </a:xfrm>
          <a:prstGeom prst="rect">
            <a:avLst/>
          </a:prstGeom>
        </p:spPr>
        <p:txBody>
          <a:bodyPr/>
          <a:lstStyle>
            <a:lvl1pPr marL="0" indent="0">
              <a:buNone/>
              <a:defRPr sz="2000"/>
            </a:lvl1pPr>
          </a:lstStyle>
          <a:p>
            <a:pPr lvl="0"/>
            <a:r>
              <a:rPr lang="en-GB" dirty="0"/>
              <a:t>Body</a:t>
            </a:r>
          </a:p>
        </p:txBody>
      </p:sp>
      <p:sp>
        <p:nvSpPr>
          <p:cNvPr id="16" name="Content Placeholder 42">
            <a:extLst>
              <a:ext uri="{FF2B5EF4-FFF2-40B4-BE49-F238E27FC236}">
                <a16:creationId xmlns:a16="http://schemas.microsoft.com/office/drawing/2014/main" id="{4D5F8CDE-6793-FCFD-2117-4C4669B3C674}"/>
              </a:ext>
            </a:extLst>
          </p:cNvPr>
          <p:cNvSpPr>
            <a:spLocks noGrp="1"/>
          </p:cNvSpPr>
          <p:nvPr>
            <p:ph sz="quarter" idx="29" hasCustomPrompt="1"/>
          </p:nvPr>
        </p:nvSpPr>
        <p:spPr>
          <a:xfrm>
            <a:off x="6768843" y="4397268"/>
            <a:ext cx="1742400" cy="1741488"/>
          </a:xfrm>
          <a:prstGeom prst="rect">
            <a:avLst/>
          </a:prstGeom>
        </p:spPr>
        <p:txBody>
          <a:bodyPr/>
          <a:lstStyle>
            <a:lvl1pPr marL="0" indent="0">
              <a:buNone/>
              <a:defRPr sz="2000"/>
            </a:lvl1pPr>
          </a:lstStyle>
          <a:p>
            <a:pPr lvl="0"/>
            <a:r>
              <a:rPr lang="en-GB" dirty="0"/>
              <a:t>Icon...</a:t>
            </a:r>
          </a:p>
        </p:txBody>
      </p:sp>
      <p:sp>
        <p:nvSpPr>
          <p:cNvPr id="17" name="Text Placeholder 47">
            <a:extLst>
              <a:ext uri="{FF2B5EF4-FFF2-40B4-BE49-F238E27FC236}">
                <a16:creationId xmlns:a16="http://schemas.microsoft.com/office/drawing/2014/main" id="{77F8B4B4-4087-5FAE-E034-95E21FD73FE7}"/>
              </a:ext>
            </a:extLst>
          </p:cNvPr>
          <p:cNvSpPr>
            <a:spLocks noGrp="1"/>
          </p:cNvSpPr>
          <p:nvPr>
            <p:ph type="body" sz="quarter" idx="30" hasCustomPrompt="1"/>
          </p:nvPr>
        </p:nvSpPr>
        <p:spPr>
          <a:xfrm>
            <a:off x="6351353" y="220661"/>
            <a:ext cx="2512088" cy="498475"/>
          </a:xfrm>
          <a:prstGeom prst="rect">
            <a:avLst/>
          </a:prstGeom>
        </p:spPr>
        <p:txBody>
          <a:bodyPr/>
          <a:lstStyle>
            <a:lvl1pPr marL="0" indent="0">
              <a:buNone/>
              <a:defRPr sz="2400">
                <a:latin typeface="+mj-lt"/>
              </a:defRPr>
            </a:lvl1pPr>
          </a:lstStyle>
          <a:p>
            <a:pPr lvl="0"/>
            <a:r>
              <a:rPr lang="en-US" dirty="0"/>
              <a:t>Title</a:t>
            </a:r>
            <a:endParaRPr lang="en-GB" dirty="0"/>
          </a:p>
        </p:txBody>
      </p:sp>
      <p:sp>
        <p:nvSpPr>
          <p:cNvPr id="18" name="Text Placeholder 49">
            <a:extLst>
              <a:ext uri="{FF2B5EF4-FFF2-40B4-BE49-F238E27FC236}">
                <a16:creationId xmlns:a16="http://schemas.microsoft.com/office/drawing/2014/main" id="{495949CC-2A94-443A-DB10-C97035E718CC}"/>
              </a:ext>
            </a:extLst>
          </p:cNvPr>
          <p:cNvSpPr>
            <a:spLocks noGrp="1"/>
          </p:cNvSpPr>
          <p:nvPr>
            <p:ph type="body" sz="quarter" idx="31" hasCustomPrompt="1"/>
          </p:nvPr>
        </p:nvSpPr>
        <p:spPr>
          <a:xfrm>
            <a:off x="6351354" y="884236"/>
            <a:ext cx="2512088" cy="3286125"/>
          </a:xfrm>
          <a:prstGeom prst="rect">
            <a:avLst/>
          </a:prstGeom>
        </p:spPr>
        <p:txBody>
          <a:bodyPr/>
          <a:lstStyle>
            <a:lvl1pPr marL="0" indent="0">
              <a:buNone/>
              <a:defRPr sz="2000"/>
            </a:lvl1pPr>
          </a:lstStyle>
          <a:p>
            <a:pPr lvl="0"/>
            <a:r>
              <a:rPr lang="en-GB" dirty="0"/>
              <a:t>Body</a:t>
            </a:r>
          </a:p>
        </p:txBody>
      </p:sp>
      <p:sp>
        <p:nvSpPr>
          <p:cNvPr id="19" name="Content Placeholder 42">
            <a:extLst>
              <a:ext uri="{FF2B5EF4-FFF2-40B4-BE49-F238E27FC236}">
                <a16:creationId xmlns:a16="http://schemas.microsoft.com/office/drawing/2014/main" id="{8D8AB2B2-4AD7-52D4-3551-F0536B74B3E8}"/>
              </a:ext>
            </a:extLst>
          </p:cNvPr>
          <p:cNvSpPr>
            <a:spLocks noGrp="1"/>
          </p:cNvSpPr>
          <p:nvPr>
            <p:ph sz="quarter" idx="32" hasCustomPrompt="1"/>
          </p:nvPr>
        </p:nvSpPr>
        <p:spPr>
          <a:xfrm>
            <a:off x="9828847" y="4397268"/>
            <a:ext cx="1742400" cy="1741488"/>
          </a:xfrm>
          <a:prstGeom prst="rect">
            <a:avLst/>
          </a:prstGeom>
        </p:spPr>
        <p:txBody>
          <a:bodyPr/>
          <a:lstStyle>
            <a:lvl1pPr marL="0" indent="0">
              <a:buNone/>
              <a:defRPr sz="2000"/>
            </a:lvl1pPr>
          </a:lstStyle>
          <a:p>
            <a:pPr lvl="0"/>
            <a:r>
              <a:rPr lang="en-GB" dirty="0"/>
              <a:t>Icon...</a:t>
            </a:r>
          </a:p>
        </p:txBody>
      </p:sp>
      <p:sp>
        <p:nvSpPr>
          <p:cNvPr id="20" name="Text Placeholder 47">
            <a:extLst>
              <a:ext uri="{FF2B5EF4-FFF2-40B4-BE49-F238E27FC236}">
                <a16:creationId xmlns:a16="http://schemas.microsoft.com/office/drawing/2014/main" id="{8033A518-ECB4-2DD8-084E-0F726B0F4E1C}"/>
              </a:ext>
            </a:extLst>
          </p:cNvPr>
          <p:cNvSpPr>
            <a:spLocks noGrp="1"/>
          </p:cNvSpPr>
          <p:nvPr>
            <p:ph type="body" sz="quarter" idx="33" hasCustomPrompt="1"/>
          </p:nvPr>
        </p:nvSpPr>
        <p:spPr>
          <a:xfrm>
            <a:off x="9411357" y="220661"/>
            <a:ext cx="2512088" cy="498475"/>
          </a:xfrm>
          <a:prstGeom prst="rect">
            <a:avLst/>
          </a:prstGeom>
        </p:spPr>
        <p:txBody>
          <a:bodyPr/>
          <a:lstStyle>
            <a:lvl1pPr marL="0" indent="0">
              <a:buNone/>
              <a:defRPr sz="2400">
                <a:latin typeface="+mj-lt"/>
              </a:defRPr>
            </a:lvl1pPr>
          </a:lstStyle>
          <a:p>
            <a:pPr lvl="0"/>
            <a:r>
              <a:rPr lang="en-US" dirty="0"/>
              <a:t>Title</a:t>
            </a:r>
            <a:endParaRPr lang="en-GB" dirty="0"/>
          </a:p>
        </p:txBody>
      </p:sp>
      <p:sp>
        <p:nvSpPr>
          <p:cNvPr id="21" name="Text Placeholder 49">
            <a:extLst>
              <a:ext uri="{FF2B5EF4-FFF2-40B4-BE49-F238E27FC236}">
                <a16:creationId xmlns:a16="http://schemas.microsoft.com/office/drawing/2014/main" id="{69D332FD-2403-4AC7-8598-8BA7B50228B2}"/>
              </a:ext>
            </a:extLst>
          </p:cNvPr>
          <p:cNvSpPr>
            <a:spLocks noGrp="1"/>
          </p:cNvSpPr>
          <p:nvPr>
            <p:ph type="body" sz="quarter" idx="34" hasCustomPrompt="1"/>
          </p:nvPr>
        </p:nvSpPr>
        <p:spPr>
          <a:xfrm>
            <a:off x="9411358" y="884236"/>
            <a:ext cx="2512088" cy="3286125"/>
          </a:xfrm>
          <a:prstGeom prst="rect">
            <a:avLst/>
          </a:prstGeom>
        </p:spPr>
        <p:txBody>
          <a:bodyPr/>
          <a:lstStyle>
            <a:lvl1pPr marL="0" indent="0">
              <a:buNone/>
              <a:defRPr sz="2000"/>
            </a:lvl1pPr>
          </a:lstStyle>
          <a:p>
            <a:pPr lvl="0"/>
            <a:r>
              <a:rPr lang="en-GB" dirty="0"/>
              <a:t>Body</a:t>
            </a:r>
          </a:p>
        </p:txBody>
      </p:sp>
    </p:spTree>
    <p:extLst>
      <p:ext uri="{BB962C8B-B14F-4D97-AF65-F5344CB8AC3E}">
        <p14:creationId xmlns:p14="http://schemas.microsoft.com/office/powerpoint/2010/main" val="2803436898"/>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 Section Break">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3A2AAA-1FAF-2D13-986C-344F509D5038}"/>
              </a:ext>
            </a:extLst>
          </p:cNvPr>
          <p:cNvSpPr/>
          <p:nvPr userDrawn="1"/>
        </p:nvSpPr>
        <p:spPr>
          <a:xfrm>
            <a:off x="0" y="-1"/>
            <a:ext cx="12192000" cy="560438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black and white logo&#10;&#10;Description automatically generated">
            <a:extLst>
              <a:ext uri="{FF2B5EF4-FFF2-40B4-BE49-F238E27FC236}">
                <a16:creationId xmlns:a16="http://schemas.microsoft.com/office/drawing/2014/main" id="{8848D0EE-0C95-2382-4786-06A26935EB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68242" y="5864269"/>
            <a:ext cx="1178447" cy="711111"/>
          </a:xfrm>
          <a:prstGeom prst="rect">
            <a:avLst/>
          </a:prstGeom>
        </p:spPr>
      </p:pic>
      <p:sp>
        <p:nvSpPr>
          <p:cNvPr id="3" name="Text Placeholder 2">
            <a:extLst>
              <a:ext uri="{FF2B5EF4-FFF2-40B4-BE49-F238E27FC236}">
                <a16:creationId xmlns:a16="http://schemas.microsoft.com/office/drawing/2014/main" id="{DD324F75-4BF7-D9C5-58FA-6B2D0072441E}"/>
              </a:ext>
            </a:extLst>
          </p:cNvPr>
          <p:cNvSpPr>
            <a:spLocks noGrp="1"/>
          </p:cNvSpPr>
          <p:nvPr>
            <p:ph type="body" sz="quarter" idx="10" hasCustomPrompt="1"/>
          </p:nvPr>
        </p:nvSpPr>
        <p:spPr>
          <a:xfrm>
            <a:off x="2143125" y="2350539"/>
            <a:ext cx="7905750" cy="1255787"/>
          </a:xfrm>
          <a:prstGeom prst="rect">
            <a:avLst/>
          </a:prstGeom>
        </p:spPr>
        <p:txBody>
          <a:bodyPr/>
          <a:lstStyle>
            <a:lvl1pPr marL="0" indent="0" algn="ctr">
              <a:buNone/>
              <a:defRPr sz="8800" b="1" i="0">
                <a:latin typeface="+mj-lt"/>
              </a:defRPr>
            </a:lvl1pPr>
          </a:lstStyle>
          <a:p>
            <a:pPr lvl="0"/>
            <a:r>
              <a:rPr lang="en-US" dirty="0"/>
              <a:t>TITLE</a:t>
            </a:r>
          </a:p>
        </p:txBody>
      </p:sp>
      <p:sp>
        <p:nvSpPr>
          <p:cNvPr id="4" name="Text Placeholder 2">
            <a:extLst>
              <a:ext uri="{FF2B5EF4-FFF2-40B4-BE49-F238E27FC236}">
                <a16:creationId xmlns:a16="http://schemas.microsoft.com/office/drawing/2014/main" id="{B28995DB-20F7-17D5-4036-05C3715C1AA4}"/>
              </a:ext>
            </a:extLst>
          </p:cNvPr>
          <p:cNvSpPr>
            <a:spLocks noGrp="1"/>
          </p:cNvSpPr>
          <p:nvPr>
            <p:ph type="body" sz="quarter" idx="11" hasCustomPrompt="1"/>
          </p:nvPr>
        </p:nvSpPr>
        <p:spPr>
          <a:xfrm>
            <a:off x="2143125" y="3682926"/>
            <a:ext cx="7905749" cy="376327"/>
          </a:xfrm>
          <a:prstGeom prst="rect">
            <a:avLst/>
          </a:prstGeom>
        </p:spPr>
        <p:txBody>
          <a:bodyPr anchor="ctr"/>
          <a:lstStyle>
            <a:lvl1pPr marL="0" indent="0" algn="ctr">
              <a:buNone/>
              <a:defRPr sz="2000" i="0">
                <a:latin typeface="+mn-lt"/>
              </a:defRPr>
            </a:lvl1pPr>
          </a:lstStyle>
          <a:p>
            <a:pPr lvl="0"/>
            <a:r>
              <a:rPr lang="en-US" dirty="0"/>
              <a:t>Subtitle</a:t>
            </a:r>
          </a:p>
        </p:txBody>
      </p:sp>
    </p:spTree>
    <p:extLst>
      <p:ext uri="{BB962C8B-B14F-4D97-AF65-F5344CB8AC3E}">
        <p14:creationId xmlns:p14="http://schemas.microsoft.com/office/powerpoint/2010/main" val="3702764229"/>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 Tex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3D1A69A-5967-25DD-B05E-93FC811406E3}"/>
              </a:ext>
            </a:extLst>
          </p:cNvPr>
          <p:cNvSpPr>
            <a:spLocks noGrp="1"/>
          </p:cNvSpPr>
          <p:nvPr>
            <p:ph type="title" hasCustomPrompt="1"/>
          </p:nvPr>
        </p:nvSpPr>
        <p:spPr>
          <a:xfrm>
            <a:off x="838200" y="365125"/>
            <a:ext cx="10515600" cy="900149"/>
          </a:xfrm>
          <a:prstGeom prst="rect">
            <a:avLst/>
          </a:prstGeom>
        </p:spPr>
        <p:txBody>
          <a:bodyPr/>
          <a:lstStyle>
            <a:lvl1pPr>
              <a:defRPr sz="4000" b="1">
                <a:latin typeface="+mj-lt"/>
              </a:defRPr>
            </a:lvl1pPr>
          </a:lstStyle>
          <a:p>
            <a:r>
              <a:rPr lang="en-GB" dirty="0">
                <a:latin typeface="Poppins ExtraBold" panose="00000900000000000000" pitchFamily="2" charset="0"/>
                <a:cs typeface="Poppins ExtraBold" panose="00000900000000000000" pitchFamily="2" charset="0"/>
              </a:rPr>
              <a:t>Title</a:t>
            </a:r>
          </a:p>
        </p:txBody>
      </p:sp>
      <p:sp>
        <p:nvSpPr>
          <p:cNvPr id="5" name="Rectangle 4">
            <a:extLst>
              <a:ext uri="{FF2B5EF4-FFF2-40B4-BE49-F238E27FC236}">
                <a16:creationId xmlns:a16="http://schemas.microsoft.com/office/drawing/2014/main" id="{15FF26FD-CC03-0568-927E-F2024D821902}"/>
              </a:ext>
            </a:extLst>
          </p:cNvPr>
          <p:cNvSpPr/>
          <p:nvPr userDrawn="1"/>
        </p:nvSpPr>
        <p:spPr>
          <a:xfrm>
            <a:off x="0" y="0"/>
            <a:ext cx="346841"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2">
            <a:extLst>
              <a:ext uri="{FF2B5EF4-FFF2-40B4-BE49-F238E27FC236}">
                <a16:creationId xmlns:a16="http://schemas.microsoft.com/office/drawing/2014/main" id="{B9C7854F-8865-720A-D93D-BBEA4963A0DD}"/>
              </a:ext>
            </a:extLst>
          </p:cNvPr>
          <p:cNvSpPr>
            <a:spLocks noGrp="1"/>
          </p:cNvSpPr>
          <p:nvPr>
            <p:ph type="body" sz="quarter" idx="11" hasCustomPrompt="1"/>
          </p:nvPr>
        </p:nvSpPr>
        <p:spPr>
          <a:xfrm>
            <a:off x="838200" y="1511930"/>
            <a:ext cx="10515600"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1600077989"/>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 Text &amp;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58BD8CA-8C9E-8767-3C6C-31ED2576EAE6}"/>
              </a:ext>
            </a:extLst>
          </p:cNvPr>
          <p:cNvSpPr/>
          <p:nvPr userDrawn="1"/>
        </p:nvSpPr>
        <p:spPr>
          <a:xfrm>
            <a:off x="0" y="0"/>
            <a:ext cx="346841"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4">
            <a:extLst>
              <a:ext uri="{FF2B5EF4-FFF2-40B4-BE49-F238E27FC236}">
                <a16:creationId xmlns:a16="http://schemas.microsoft.com/office/drawing/2014/main" id="{3AA0580A-2DD9-BA75-45BF-C7977BC2A21A}"/>
              </a:ext>
            </a:extLst>
          </p:cNvPr>
          <p:cNvSpPr>
            <a:spLocks noGrp="1"/>
          </p:cNvSpPr>
          <p:nvPr>
            <p:ph sz="quarter" idx="10"/>
          </p:nvPr>
        </p:nvSpPr>
        <p:spPr>
          <a:xfrm>
            <a:off x="6096000" y="365125"/>
            <a:ext cx="5740400" cy="6146800"/>
          </a:xfrm>
          <a:prstGeom prst="rect">
            <a:avLst/>
          </a:prstGeom>
        </p:spPr>
        <p:txBody>
          <a:bodyPr/>
          <a:lstStyle>
            <a:lvl1pPr marL="0" indent="0" algn="ctr">
              <a:buNone/>
              <a:defRPr sz="2000" u="none"/>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a:extLst>
              <a:ext uri="{FF2B5EF4-FFF2-40B4-BE49-F238E27FC236}">
                <a16:creationId xmlns:a16="http://schemas.microsoft.com/office/drawing/2014/main" id="{E72A2F03-8B21-F830-8E15-EA8B7627F884}"/>
              </a:ext>
            </a:extLst>
          </p:cNvPr>
          <p:cNvSpPr>
            <a:spLocks noGrp="1"/>
          </p:cNvSpPr>
          <p:nvPr>
            <p:ph type="title" hasCustomPrompt="1"/>
          </p:nvPr>
        </p:nvSpPr>
        <p:spPr>
          <a:xfrm>
            <a:off x="838200" y="365126"/>
            <a:ext cx="4771293" cy="784664"/>
          </a:xfrm>
          <a:prstGeom prst="rect">
            <a:avLst/>
          </a:prstGeom>
        </p:spPr>
        <p:txBody>
          <a:bodyPr/>
          <a:lstStyle>
            <a:lvl1pPr>
              <a:defRPr sz="4000" b="1" i="0"/>
            </a:lvl1pPr>
          </a:lstStyle>
          <a:p>
            <a:r>
              <a:rPr lang="en-GB" dirty="0">
                <a:latin typeface="Poppins ExtraBold" panose="00000900000000000000" pitchFamily="2" charset="0"/>
                <a:cs typeface="Poppins ExtraBold" panose="00000900000000000000" pitchFamily="2" charset="0"/>
              </a:rPr>
              <a:t>Title</a:t>
            </a:r>
          </a:p>
        </p:txBody>
      </p:sp>
      <p:sp>
        <p:nvSpPr>
          <p:cNvPr id="3" name="Text Placeholder 12">
            <a:extLst>
              <a:ext uri="{FF2B5EF4-FFF2-40B4-BE49-F238E27FC236}">
                <a16:creationId xmlns:a16="http://schemas.microsoft.com/office/drawing/2014/main" id="{3B263570-3189-3AFE-EAB6-80A83172CD3A}"/>
              </a:ext>
            </a:extLst>
          </p:cNvPr>
          <p:cNvSpPr>
            <a:spLocks noGrp="1"/>
          </p:cNvSpPr>
          <p:nvPr>
            <p:ph type="body" sz="quarter" idx="11" hasCustomPrompt="1"/>
          </p:nvPr>
        </p:nvSpPr>
        <p:spPr>
          <a:xfrm>
            <a:off x="838200" y="1511930"/>
            <a:ext cx="4772025"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3145755829"/>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 Left Block">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chemeClr val="accent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a:extLst>
              <a:ext uri="{FF2B5EF4-FFF2-40B4-BE49-F238E27FC236}">
                <a16:creationId xmlns:a16="http://schemas.microsoft.com/office/drawing/2014/main" id="{DD49A407-9FCC-CBE1-5828-1354FD49950E}"/>
              </a:ext>
            </a:extLst>
          </p:cNvPr>
          <p:cNvSpPr>
            <a:spLocks noGrp="1"/>
          </p:cNvSpPr>
          <p:nvPr>
            <p:ph type="body" sz="quarter" idx="10" hasCustomPrompt="1"/>
          </p:nvPr>
        </p:nvSpPr>
        <p:spPr>
          <a:xfrm>
            <a:off x="245074" y="293688"/>
            <a:ext cx="2590201" cy="2659062"/>
          </a:xfrm>
          <a:prstGeom prst="rect">
            <a:avLst/>
          </a:prstGeom>
        </p:spPr>
        <p:txBody>
          <a:bodyPr/>
          <a:lstStyle>
            <a:lvl1pPr marL="0" indent="0" algn="l">
              <a:buNone/>
              <a:defRPr sz="2000">
                <a:solidFill>
                  <a:schemeClr val="bg1"/>
                </a:solidFill>
              </a:defRPr>
            </a:lvl1pPr>
          </a:lstStyle>
          <a:p>
            <a:pPr lvl="0"/>
            <a:r>
              <a:rPr lang="en-US" dirty="0"/>
              <a:t>Insert text</a:t>
            </a:r>
            <a:endParaRPr lang="en-GB" dirty="0"/>
          </a:p>
        </p:txBody>
      </p:sp>
      <p:sp>
        <p:nvSpPr>
          <p:cNvPr id="10" name="Content Placeholder 9">
            <a:extLst>
              <a:ext uri="{FF2B5EF4-FFF2-40B4-BE49-F238E27FC236}">
                <a16:creationId xmlns:a16="http://schemas.microsoft.com/office/drawing/2014/main" id="{DBF8EDD1-CC82-1E9D-0651-0154E6F940B9}"/>
              </a:ext>
            </a:extLst>
          </p:cNvPr>
          <p:cNvSpPr>
            <a:spLocks noGrp="1"/>
          </p:cNvSpPr>
          <p:nvPr>
            <p:ph sz="quarter" idx="11" hasCustomPrompt="1"/>
          </p:nvPr>
        </p:nvSpPr>
        <p:spPr>
          <a:xfrm>
            <a:off x="658813" y="4405313"/>
            <a:ext cx="1720850" cy="1730375"/>
          </a:xfrm>
          <a:prstGeom prst="rect">
            <a:avLst/>
          </a:prstGeom>
        </p:spPr>
        <p:txBody>
          <a:bodyPr/>
          <a:lstStyle>
            <a:lvl1pPr marL="0" indent="0" algn="ctr">
              <a:buNone/>
              <a:defRPr sz="2000">
                <a:solidFill>
                  <a:schemeClr val="bg1"/>
                </a:solidFill>
              </a:defRPr>
            </a:lvl1pPr>
          </a:lstStyle>
          <a:p>
            <a:pPr lvl="0"/>
            <a:r>
              <a:rPr lang="en-GB" dirty="0"/>
              <a:t>Insert image</a:t>
            </a:r>
          </a:p>
        </p:txBody>
      </p:sp>
    </p:spTree>
    <p:extLst>
      <p:ext uri="{BB962C8B-B14F-4D97-AF65-F5344CB8AC3E}">
        <p14:creationId xmlns:p14="http://schemas.microsoft.com/office/powerpoint/2010/main" val="1775754601"/>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135038"/>
      </p:ext>
    </p:extLst>
  </p:cSld>
  <p:clrMap bg1="lt1" tx1="dk1" bg2="lt2" tx2="dk2" accent1="accent1" accent2="accent2" accent3="accent3" accent4="accent4" accent5="accent5" accent6="accent6" hlink="hlink" folHlink="folHlink"/>
  <p:sldLayoutIdLst>
    <p:sldLayoutId id="2147483651" r:id="rId1"/>
    <p:sldLayoutId id="2147483660" r:id="rId2"/>
    <p:sldLayoutId id="2147483654" r:id="rId3"/>
    <p:sldLayoutId id="2147483705" r:id="rId4"/>
    <p:sldLayoutId id="2147483713" r:id="rId5"/>
    <p:sldLayoutId id="2147483667" r:id="rId6"/>
    <p:sldLayoutId id="2147483668" r:id="rId7"/>
    <p:sldLayoutId id="2147483693" r:id="rId8"/>
    <p:sldLayoutId id="2147483706" r:id="rId9"/>
    <p:sldLayoutId id="2147483714" r:id="rId10"/>
    <p:sldLayoutId id="2147483664" r:id="rId11"/>
    <p:sldLayoutId id="2147483673" r:id="rId12"/>
    <p:sldLayoutId id="2147483694" r:id="rId13"/>
    <p:sldLayoutId id="2147483707" r:id="rId14"/>
    <p:sldLayoutId id="2147483715" r:id="rId15"/>
    <p:sldLayoutId id="2147483666" r:id="rId16"/>
    <p:sldLayoutId id="2147483678" r:id="rId17"/>
    <p:sldLayoutId id="2147483695" r:id="rId18"/>
    <p:sldLayoutId id="2147483708" r:id="rId19"/>
    <p:sldLayoutId id="2147483712" r:id="rId20"/>
    <p:sldLayoutId id="2147483665" r:id="rId21"/>
    <p:sldLayoutId id="2147483683" r:id="rId22"/>
    <p:sldLayoutId id="2147483696" r:id="rId23"/>
    <p:sldLayoutId id="2147483709" r:id="rId24"/>
    <p:sldLayoutId id="2147483711" r:id="rId25"/>
    <p:sldLayoutId id="2147483701" r:id="rId26"/>
    <p:sldLayoutId id="2147483702" r:id="rId27"/>
    <p:sldLayoutId id="2147483703" r:id="rId28"/>
    <p:sldLayoutId id="2147483710" r:id="rId29"/>
    <p:sldLayoutId id="2147483716" r:id="rId30"/>
    <p:sldLayoutId id="2147483698" r:id="rId31"/>
    <p:sldLayoutId id="2147483700" r:id="rId32"/>
    <p:sldLayoutId id="2147483650" r:id="rId33"/>
    <p:sldLayoutId id="2147483717" r:id="rId34"/>
    <p:sldLayoutId id="2147483718" r:id="rId35"/>
    <p:sldLayoutId id="2147483719" r:id="rId36"/>
    <p:sldLayoutId id="2147483720" r:id="rId37"/>
    <p:sldLayoutId id="2147483721" r:id="rId38"/>
    <p:sldLayoutId id="2147483722" r:id="rId39"/>
    <p:sldLayoutId id="2147483723" r:id="rId40"/>
    <p:sldLayoutId id="2147483724" r:id="rId41"/>
    <p:sldLayoutId id="2147483697" r:id="rId42"/>
  </p:sldLayoutIdLst>
  <p:transition spd="slow">
    <p:push dir="u"/>
  </p:transition>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1.xml"/><Relationship Id="rId4" Type="http://schemas.openxmlformats.org/officeDocument/2006/relationships/image" Target="../media/image35.sv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5.sv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5.svg"/><Relationship Id="rId4" Type="http://schemas.openxmlformats.org/officeDocument/2006/relationships/image" Target="../media/image24.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25.sv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6.png"/><Relationship Id="rId5" Type="http://schemas.openxmlformats.org/officeDocument/2006/relationships/image" Target="../media/image2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pitalfields.2014.tradestands.Credit Mark Hills.71.jpg">
            <a:extLst>
              <a:ext uri="{FF2B5EF4-FFF2-40B4-BE49-F238E27FC236}">
                <a16:creationId xmlns:a16="http://schemas.microsoft.com/office/drawing/2014/main" id="{1D8948EA-5FC4-481B-12AE-FD572D780389}"/>
              </a:ext>
            </a:extLst>
          </p:cNvPr>
          <p:cNvPicPr>
            <a:picLocks noChangeAspect="1"/>
          </p:cNvPicPr>
          <p:nvPr/>
        </p:nvPicPr>
        <p:blipFill>
          <a:blip r:embed="rId3">
            <a:duotone>
              <a:schemeClr val="bg2">
                <a:shade val="45000"/>
                <a:satMod val="135000"/>
              </a:schemeClr>
              <a:prstClr val="white"/>
            </a:duotone>
            <a:alphaModFix amt="50000"/>
            <a:extLst>
              <a:ext uri="{28A0092B-C50C-407E-A947-70E740481C1C}">
                <a14:useLocalDpi xmlns:a14="http://schemas.microsoft.com/office/drawing/2010/main" val="0"/>
              </a:ext>
            </a:extLst>
          </a:blip>
          <a:srcRect t="15542" b="15542"/>
          <a:stretch/>
        </p:blipFill>
        <p:spPr>
          <a:xfrm>
            <a:off x="0" y="-1"/>
            <a:ext cx="12192000" cy="5607587"/>
          </a:xfrm>
          <a:prstGeom prst="rect">
            <a:avLst/>
          </a:prstGeom>
          <a:ln w="12700">
            <a:miter lim="400000"/>
          </a:ln>
        </p:spPr>
      </p:pic>
      <p:sp>
        <p:nvSpPr>
          <p:cNvPr id="2" name="Text Placeholder 1">
            <a:extLst>
              <a:ext uri="{FF2B5EF4-FFF2-40B4-BE49-F238E27FC236}">
                <a16:creationId xmlns:a16="http://schemas.microsoft.com/office/drawing/2014/main" id="{A04F6DDA-5B4A-6430-6733-25A54106C933}"/>
              </a:ext>
            </a:extLst>
          </p:cNvPr>
          <p:cNvSpPr>
            <a:spLocks noGrp="1" noRot="1" noMove="1" noResize="1" noEditPoints="1" noAdjustHandles="1" noChangeArrowheads="1" noChangeShapeType="1"/>
          </p:cNvSpPr>
          <p:nvPr>
            <p:ph type="body" sz="quarter" idx="10"/>
          </p:nvPr>
        </p:nvSpPr>
        <p:spPr>
          <a:xfrm>
            <a:off x="1730147" y="2350539"/>
            <a:ext cx="8731704" cy="1255787"/>
          </a:xfrm>
        </p:spPr>
        <p:txBody>
          <a:bodyPr/>
          <a:lstStyle/>
          <a:p>
            <a:r>
              <a:rPr lang="en-GB" dirty="0"/>
              <a:t>WEEK 2</a:t>
            </a:r>
          </a:p>
        </p:txBody>
      </p:sp>
      <p:sp>
        <p:nvSpPr>
          <p:cNvPr id="3" name="Text Placeholder 2">
            <a:extLst>
              <a:ext uri="{FF2B5EF4-FFF2-40B4-BE49-F238E27FC236}">
                <a16:creationId xmlns:a16="http://schemas.microsoft.com/office/drawing/2014/main" id="{849088BC-7EAF-6207-164A-85B44542A4C6}"/>
              </a:ext>
            </a:extLst>
          </p:cNvPr>
          <p:cNvSpPr>
            <a:spLocks noGrp="1" noRot="1" noMove="1" noResize="1" noEditPoints="1" noAdjustHandles="1" noChangeArrowheads="1" noChangeShapeType="1"/>
          </p:cNvSpPr>
          <p:nvPr>
            <p:ph type="body" sz="quarter" idx="11"/>
          </p:nvPr>
        </p:nvSpPr>
        <p:spPr/>
        <p:txBody>
          <a:bodyPr/>
          <a:lstStyle/>
          <a:p>
            <a:r>
              <a:rPr lang="en-GB" dirty="0"/>
              <a:t>Fiver Challenge</a:t>
            </a:r>
          </a:p>
        </p:txBody>
      </p:sp>
      <p:pic>
        <p:nvPicPr>
          <p:cNvPr id="5" name="Picture 4" descr="A green and yellow circular buttons with a light bulb and a leaf&#10;&#10;Description automatically generated">
            <a:extLst>
              <a:ext uri="{FF2B5EF4-FFF2-40B4-BE49-F238E27FC236}">
                <a16:creationId xmlns:a16="http://schemas.microsoft.com/office/drawing/2014/main" id="{184FBCCF-362F-0F7A-0D01-F4084B1393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2058" y="5881698"/>
            <a:ext cx="5567883" cy="831446"/>
          </a:xfrm>
          <a:prstGeom prst="rect">
            <a:avLst/>
          </a:prstGeom>
        </p:spPr>
      </p:pic>
    </p:spTree>
    <p:extLst>
      <p:ext uri="{BB962C8B-B14F-4D97-AF65-F5344CB8AC3E}">
        <p14:creationId xmlns:p14="http://schemas.microsoft.com/office/powerpoint/2010/main" val="228962007"/>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C4A629-3438-4AC8-7A57-629A6118DDF9}"/>
              </a:ext>
            </a:extLst>
          </p:cNvPr>
          <p:cNvSpPr>
            <a:spLocks noGrp="1"/>
          </p:cNvSpPr>
          <p:nvPr>
            <p:ph type="title"/>
          </p:nvPr>
        </p:nvSpPr>
        <p:spPr/>
        <p:txBody>
          <a:bodyPr/>
          <a:lstStyle/>
          <a:p>
            <a:r>
              <a:rPr lang="en-GB" dirty="0"/>
              <a:t>Week 2 Recap</a:t>
            </a:r>
          </a:p>
        </p:txBody>
      </p:sp>
      <p:sp>
        <p:nvSpPr>
          <p:cNvPr id="5" name="Text Placeholder 4">
            <a:extLst>
              <a:ext uri="{FF2B5EF4-FFF2-40B4-BE49-F238E27FC236}">
                <a16:creationId xmlns:a16="http://schemas.microsoft.com/office/drawing/2014/main" id="{1646B6D0-85F1-7DB2-E76B-EBD43A458398}"/>
              </a:ext>
            </a:extLst>
          </p:cNvPr>
          <p:cNvSpPr>
            <a:spLocks noGrp="1"/>
          </p:cNvSpPr>
          <p:nvPr>
            <p:ph type="body" sz="quarter" idx="12"/>
          </p:nvPr>
        </p:nvSpPr>
        <p:spPr/>
        <p:txBody>
          <a:bodyPr/>
          <a:lstStyle/>
          <a:p>
            <a:pPr marL="342900" indent="-342900">
              <a:buFont typeface="Wingdings" panose="05000000000000000000" pitchFamily="2" charset="2"/>
              <a:buChar char="ü"/>
            </a:pPr>
            <a:r>
              <a:rPr lang="en-GB" dirty="0"/>
              <a:t>You have prepared your business plan.</a:t>
            </a:r>
          </a:p>
          <a:p>
            <a:pPr marL="342900" indent="-342900">
              <a:buFont typeface="Wingdings" panose="05000000000000000000" pitchFamily="2" charset="2"/>
              <a:buChar char="ü"/>
            </a:pPr>
            <a:r>
              <a:rPr lang="en-GB" dirty="0"/>
              <a:t>You have made a list of the resource you’ll need for your product or service.</a:t>
            </a:r>
          </a:p>
          <a:p>
            <a:pPr marL="342900" indent="-342900">
              <a:buFont typeface="Wingdings" panose="05000000000000000000" pitchFamily="2" charset="2"/>
              <a:buChar char="ü"/>
            </a:pPr>
            <a:r>
              <a:rPr lang="en-GB" dirty="0"/>
              <a:t>You have planned your budget and shopping list.</a:t>
            </a:r>
          </a:p>
          <a:p>
            <a:pPr marL="342900" indent="-342900">
              <a:buFont typeface="Wingdings" panose="05000000000000000000" pitchFamily="2" charset="2"/>
              <a:buChar char="ü"/>
            </a:pPr>
            <a:r>
              <a:rPr lang="en-GB" dirty="0"/>
              <a:t>You have begun prepared your sales pitch for the competition in Week 3.</a:t>
            </a:r>
          </a:p>
          <a:p>
            <a:pPr marL="342900" indent="-342900">
              <a:buFont typeface="Wingdings" panose="05000000000000000000" pitchFamily="2" charset="2"/>
              <a:buChar char="ü"/>
            </a:pPr>
            <a:r>
              <a:rPr lang="en-GB" dirty="0"/>
              <a:t>You have developed your essential skills.</a:t>
            </a:r>
          </a:p>
        </p:txBody>
      </p:sp>
      <p:pic>
        <p:nvPicPr>
          <p:cNvPr id="9" name="Picture 8" descr="A green and yellow circular buttons with a light bulb and a leaf&#10;&#10;Description automatically generated">
            <a:extLst>
              <a:ext uri="{FF2B5EF4-FFF2-40B4-BE49-F238E27FC236}">
                <a16:creationId xmlns:a16="http://schemas.microsoft.com/office/drawing/2014/main" id="{0DB1CF80-5231-3B4E-93C4-04696AC388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7065" y="5327019"/>
            <a:ext cx="7807307" cy="1165856"/>
          </a:xfrm>
          <a:prstGeom prst="rect">
            <a:avLst/>
          </a:prstGeom>
        </p:spPr>
      </p:pic>
      <p:pic>
        <p:nvPicPr>
          <p:cNvPr id="11" name="Picture 10" descr="Youths celebrating sports victory">
            <a:extLst>
              <a:ext uri="{FF2B5EF4-FFF2-40B4-BE49-F238E27FC236}">
                <a16:creationId xmlns:a16="http://schemas.microsoft.com/office/drawing/2014/main" id="{0AECDC3E-9A43-1EB9-0488-B4733A538BFC}"/>
              </a:ext>
            </a:extLst>
          </p:cNvPr>
          <p:cNvPicPr>
            <a:picLocks noChangeAspect="1"/>
          </p:cNvPicPr>
          <p:nvPr/>
        </p:nvPicPr>
        <p:blipFill rotWithShape="1">
          <a:blip r:embed="rId4">
            <a:alphaModFix amt="50000"/>
            <a:duotone>
              <a:prstClr val="black"/>
              <a:schemeClr val="tx2">
                <a:tint val="45000"/>
                <a:satMod val="400000"/>
              </a:schemeClr>
            </a:duotone>
            <a:extLst>
              <a:ext uri="{28A0092B-C50C-407E-A947-70E740481C1C}">
                <a14:useLocalDpi xmlns:a14="http://schemas.microsoft.com/office/drawing/2010/main" val="0"/>
              </a:ext>
            </a:extLst>
          </a:blip>
          <a:srcRect l="27366" r="43023"/>
          <a:stretch/>
        </p:blipFill>
        <p:spPr>
          <a:xfrm>
            <a:off x="0" y="0"/>
            <a:ext cx="3045619" cy="6858000"/>
          </a:xfrm>
          <a:prstGeom prst="rect">
            <a:avLst/>
          </a:prstGeom>
        </p:spPr>
      </p:pic>
      <p:pic>
        <p:nvPicPr>
          <p:cNvPr id="7" name="Graphic 6" descr="Ribbon with solid fill">
            <a:extLst>
              <a:ext uri="{FF2B5EF4-FFF2-40B4-BE49-F238E27FC236}">
                <a16:creationId xmlns:a16="http://schemas.microsoft.com/office/drawing/2014/main" id="{B9D71D02-4F75-C93D-99F9-834AE4DE34A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477" y="365125"/>
            <a:ext cx="2885792" cy="2885792"/>
          </a:xfrm>
          <a:prstGeom prst="rect">
            <a:avLst/>
          </a:prstGeom>
        </p:spPr>
      </p:pic>
    </p:spTree>
    <p:extLst>
      <p:ext uri="{BB962C8B-B14F-4D97-AF65-F5344CB8AC3E}">
        <p14:creationId xmlns:p14="http://schemas.microsoft.com/office/powerpoint/2010/main" val="17911478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par>
                                <p:cTn id="38" presetID="37"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900" decel="100000" fill="hold"/>
                                        <p:tgtEl>
                                          <p:spTgt spid="9"/>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ild wearing jetpack running in field">
            <a:extLst>
              <a:ext uri="{FF2B5EF4-FFF2-40B4-BE49-F238E27FC236}">
                <a16:creationId xmlns:a16="http://schemas.microsoft.com/office/drawing/2014/main" id="{5DE9CE1C-5518-5ADF-7209-067894EBB00A}"/>
              </a:ext>
            </a:extLst>
          </p:cNvPr>
          <p:cNvPicPr>
            <a:picLocks noChangeAspect="1"/>
          </p:cNvPicPr>
          <p:nvPr/>
        </p:nvPicPr>
        <p:blipFill rotWithShape="1">
          <a:blip r:embed="rId2">
            <a:duotone>
              <a:schemeClr val="bg2">
                <a:shade val="45000"/>
                <a:satMod val="135000"/>
              </a:schemeClr>
              <a:prstClr val="white"/>
            </a:duotone>
            <a:alphaModFix amt="35000"/>
            <a:extLst>
              <a:ext uri="{28A0092B-C50C-407E-A947-70E740481C1C}">
                <a14:useLocalDpi xmlns:a14="http://schemas.microsoft.com/office/drawing/2010/main" val="0"/>
              </a:ext>
            </a:extLst>
          </a:blip>
          <a:srcRect t="20204" b="10988"/>
          <a:stretch/>
        </p:blipFill>
        <p:spPr>
          <a:xfrm>
            <a:off x="0" y="-1"/>
            <a:ext cx="12192000" cy="5605463"/>
          </a:xfrm>
          <a:prstGeom prst="rect">
            <a:avLst/>
          </a:prstGeom>
        </p:spPr>
      </p:pic>
      <p:pic>
        <p:nvPicPr>
          <p:cNvPr id="8" name="Graphic 7" descr="Checkmark with solid fill">
            <a:extLst>
              <a:ext uri="{FF2B5EF4-FFF2-40B4-BE49-F238E27FC236}">
                <a16:creationId xmlns:a16="http://schemas.microsoft.com/office/drawing/2014/main" id="{B50C7F89-A231-0CD8-CBE8-FC6EB1FEBE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179412" y="642120"/>
            <a:ext cx="1833173" cy="1833173"/>
          </a:xfrm>
          <a:prstGeom prst="rect">
            <a:avLst/>
          </a:prstGeom>
        </p:spPr>
      </p:pic>
      <p:sp>
        <p:nvSpPr>
          <p:cNvPr id="11" name="Text Placeholder 1">
            <a:extLst>
              <a:ext uri="{FF2B5EF4-FFF2-40B4-BE49-F238E27FC236}">
                <a16:creationId xmlns:a16="http://schemas.microsoft.com/office/drawing/2014/main" id="{DA965698-FC39-96E2-4CEA-DA39CE286FAD}"/>
              </a:ext>
            </a:extLst>
          </p:cNvPr>
          <p:cNvSpPr>
            <a:spLocks noGrp="1"/>
          </p:cNvSpPr>
          <p:nvPr>
            <p:ph type="body" sz="quarter" idx="10"/>
          </p:nvPr>
        </p:nvSpPr>
        <p:spPr>
          <a:xfrm>
            <a:off x="2143125" y="2350539"/>
            <a:ext cx="7905750" cy="1255787"/>
          </a:xfrm>
        </p:spPr>
        <p:txBody>
          <a:bodyPr/>
          <a:lstStyle/>
          <a:p>
            <a:r>
              <a:rPr lang="en-GB" dirty="0"/>
              <a:t>COMPLETE</a:t>
            </a:r>
          </a:p>
        </p:txBody>
      </p:sp>
      <p:sp>
        <p:nvSpPr>
          <p:cNvPr id="12" name="Text Placeholder 2">
            <a:extLst>
              <a:ext uri="{FF2B5EF4-FFF2-40B4-BE49-F238E27FC236}">
                <a16:creationId xmlns:a16="http://schemas.microsoft.com/office/drawing/2014/main" id="{D419112E-C49E-42FD-59EF-95BA53692A7A}"/>
              </a:ext>
            </a:extLst>
          </p:cNvPr>
          <p:cNvSpPr txBox="1">
            <a:spLocks/>
          </p:cNvSpPr>
          <p:nvPr/>
        </p:nvSpPr>
        <p:spPr>
          <a:xfrm>
            <a:off x="2143126" y="3682926"/>
            <a:ext cx="7905749" cy="714903"/>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200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Well done, you have completed Week 2! </a:t>
            </a:r>
          </a:p>
        </p:txBody>
      </p:sp>
    </p:spTree>
    <p:extLst>
      <p:ext uri="{BB962C8B-B14F-4D97-AF65-F5344CB8AC3E}">
        <p14:creationId xmlns:p14="http://schemas.microsoft.com/office/powerpoint/2010/main" val="1338720283"/>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D94FF-4D75-1917-1570-3ACC6AF1203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76895FA-74BF-F376-3CB3-236126B9BA53}"/>
              </a:ext>
            </a:extLst>
          </p:cNvPr>
          <p:cNvSpPr>
            <a:spLocks noGrp="1"/>
          </p:cNvSpPr>
          <p:nvPr>
            <p:ph type="title"/>
          </p:nvPr>
        </p:nvSpPr>
        <p:spPr/>
        <p:txBody>
          <a:bodyPr/>
          <a:lstStyle/>
          <a:p>
            <a:r>
              <a:rPr lang="en-GB" dirty="0"/>
              <a:t>Word Guide</a:t>
            </a:r>
          </a:p>
        </p:txBody>
      </p:sp>
      <p:sp>
        <p:nvSpPr>
          <p:cNvPr id="5" name="Text Placeholder 4">
            <a:extLst>
              <a:ext uri="{FF2B5EF4-FFF2-40B4-BE49-F238E27FC236}">
                <a16:creationId xmlns:a16="http://schemas.microsoft.com/office/drawing/2014/main" id="{75A0ACF4-881E-12E6-810B-B229E9516502}"/>
              </a:ext>
            </a:extLst>
          </p:cNvPr>
          <p:cNvSpPr>
            <a:spLocks noGrp="1"/>
          </p:cNvSpPr>
          <p:nvPr>
            <p:ph type="body" sz="quarter" idx="12"/>
          </p:nvPr>
        </p:nvSpPr>
        <p:spPr/>
        <p:txBody>
          <a:bodyPr/>
          <a:lstStyle/>
          <a:p>
            <a:pPr marL="285750" indent="-285750">
              <a:buFont typeface="Arial" panose="020B0604020202020204" pitchFamily="34" charset="0"/>
              <a:buChar char="•"/>
            </a:pPr>
            <a:r>
              <a:rPr lang="en-GB" sz="1800" b="1" dirty="0"/>
              <a:t>Revenue</a:t>
            </a:r>
            <a:r>
              <a:rPr lang="en-GB" sz="1800" dirty="0"/>
              <a:t> is the money you make by selling your product or service (e.g. if you sell a cake for £3, your revenue is £3).</a:t>
            </a:r>
            <a:endParaRPr lang="en-GB" sz="1800" b="1" dirty="0"/>
          </a:p>
          <a:p>
            <a:endParaRPr lang="en-GB" sz="1800" dirty="0"/>
          </a:p>
          <a:p>
            <a:pPr marL="285750" indent="-285750">
              <a:buFont typeface="Arial" panose="020B0604020202020204" pitchFamily="34" charset="0"/>
              <a:buChar char="•"/>
            </a:pPr>
            <a:r>
              <a:rPr lang="en-GB" sz="1800" b="1" dirty="0"/>
              <a:t>Costs </a:t>
            </a:r>
            <a:r>
              <a:rPr lang="en-GB" sz="1800" dirty="0"/>
              <a:t>are anything you spend money on to make your product or service (e.g. if you are making cakes, your costs would be the ingredients).</a:t>
            </a:r>
            <a:endParaRPr lang="en-GB" sz="1800" b="1" dirty="0"/>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b="1" dirty="0"/>
              <a:t>Profit</a:t>
            </a:r>
            <a:r>
              <a:rPr lang="en-GB" sz="1800" dirty="0"/>
              <a:t> is the extra money you have left over from selling your product or service, once you have taken away your costs. In other words, your revenue minus your costs.</a:t>
            </a:r>
            <a:endParaRPr lang="en-GB" sz="1800" b="1" dirty="0"/>
          </a:p>
        </p:txBody>
      </p:sp>
      <p:grpSp>
        <p:nvGrpSpPr>
          <p:cNvPr id="6" name="Group 5">
            <a:extLst>
              <a:ext uri="{FF2B5EF4-FFF2-40B4-BE49-F238E27FC236}">
                <a16:creationId xmlns:a16="http://schemas.microsoft.com/office/drawing/2014/main" id="{71DBE742-047D-850E-DEEA-519E06124D75}"/>
              </a:ext>
            </a:extLst>
          </p:cNvPr>
          <p:cNvGrpSpPr/>
          <p:nvPr/>
        </p:nvGrpSpPr>
        <p:grpSpPr>
          <a:xfrm>
            <a:off x="3371100" y="4879649"/>
            <a:ext cx="8711700" cy="1779518"/>
            <a:chOff x="3371100" y="4879649"/>
            <a:chExt cx="8711700" cy="1779518"/>
          </a:xfrm>
        </p:grpSpPr>
        <p:sp>
          <p:nvSpPr>
            <p:cNvPr id="7" name="Google Shape;348;p49">
              <a:extLst>
                <a:ext uri="{FF2B5EF4-FFF2-40B4-BE49-F238E27FC236}">
                  <a16:creationId xmlns:a16="http://schemas.microsoft.com/office/drawing/2014/main" id="{9929E702-5EFE-41D7-D70F-1D9280EF2F04}"/>
                </a:ext>
              </a:extLst>
            </p:cNvPr>
            <p:cNvSpPr/>
            <p:nvPr/>
          </p:nvSpPr>
          <p:spPr>
            <a:xfrm flipH="1">
              <a:off x="3371100" y="4879649"/>
              <a:ext cx="7982700" cy="1050518"/>
            </a:xfrm>
            <a:prstGeom prst="rect">
              <a:avLst/>
            </a:prstGeom>
            <a:solidFill>
              <a:srgbClr val="FFFFFF"/>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b="1" dirty="0"/>
                <a:t>Think: </a:t>
              </a:r>
              <a:r>
                <a:rPr lang="en-US" dirty="0"/>
                <a:t>What causes you to lose focus and concentration? </a:t>
              </a:r>
              <a:endParaRPr i="0" u="none" strike="noStrike" cap="none" dirty="0">
                <a:solidFill>
                  <a:srgbClr val="000000"/>
                </a:solidFill>
              </a:endParaRPr>
            </a:p>
          </p:txBody>
        </p:sp>
        <p:pic>
          <p:nvPicPr>
            <p:cNvPr id="8" name="Google Shape;349;p49">
              <a:extLst>
                <a:ext uri="{FF2B5EF4-FFF2-40B4-BE49-F238E27FC236}">
                  <a16:creationId xmlns:a16="http://schemas.microsoft.com/office/drawing/2014/main" id="{E896E1EE-6BD1-D0CC-2F18-25D06CFEAFE9}"/>
                </a:ext>
              </a:extLst>
            </p:cNvPr>
            <p:cNvPicPr preferRelativeResize="0"/>
            <p:nvPr/>
          </p:nvPicPr>
          <p:blipFill>
            <a:blip r:embed="rId3">
              <a:extLst>
                <a:ext uri="{28A0092B-C50C-407E-A947-70E740481C1C}">
                  <a14:useLocalDpi xmlns:a14="http://schemas.microsoft.com/office/drawing/2010/main" val="0"/>
                </a:ext>
              </a:extLst>
            </a:blip>
            <a:srcRect/>
            <a:stretch/>
          </p:blipFill>
          <p:spPr>
            <a:xfrm>
              <a:off x="10624800" y="5201167"/>
              <a:ext cx="1458000" cy="1458000"/>
            </a:xfrm>
            <a:prstGeom prst="rect">
              <a:avLst/>
            </a:prstGeom>
            <a:noFill/>
            <a:ln>
              <a:noFill/>
            </a:ln>
          </p:spPr>
        </p:pic>
      </p:grpSp>
      <p:grpSp>
        <p:nvGrpSpPr>
          <p:cNvPr id="12" name="Group 11">
            <a:extLst>
              <a:ext uri="{FF2B5EF4-FFF2-40B4-BE49-F238E27FC236}">
                <a16:creationId xmlns:a16="http://schemas.microsoft.com/office/drawing/2014/main" id="{2950C5CE-DC89-9EA2-6262-B0131963D1E2}"/>
              </a:ext>
            </a:extLst>
          </p:cNvPr>
          <p:cNvGrpSpPr/>
          <p:nvPr/>
        </p:nvGrpSpPr>
        <p:grpSpPr>
          <a:xfrm>
            <a:off x="314595" y="365125"/>
            <a:ext cx="2441877" cy="3734577"/>
            <a:chOff x="314595" y="86500"/>
            <a:chExt cx="2441877" cy="3734577"/>
          </a:xfrm>
          <a:effectLst/>
        </p:grpSpPr>
        <p:pic>
          <p:nvPicPr>
            <p:cNvPr id="9" name="Picture 8">
              <a:extLst>
                <a:ext uri="{FF2B5EF4-FFF2-40B4-BE49-F238E27FC236}">
                  <a16:creationId xmlns:a16="http://schemas.microsoft.com/office/drawing/2014/main" id="{73A2116E-A36E-C5C1-0EBF-97C1F6873AB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4595" y="367902"/>
              <a:ext cx="2441877" cy="3453175"/>
            </a:xfrm>
            <a:prstGeom prst="rect">
              <a:avLst/>
            </a:prstGeom>
            <a:ln>
              <a:solidFill>
                <a:schemeClr val="bg1">
                  <a:lumMod val="75000"/>
                </a:schemeClr>
              </a:solidFill>
            </a:ln>
          </p:spPr>
        </p:pic>
        <p:pic>
          <p:nvPicPr>
            <p:cNvPr id="11" name="Graphic 10" descr="Paperclip with solid fill">
              <a:extLst>
                <a:ext uri="{FF2B5EF4-FFF2-40B4-BE49-F238E27FC236}">
                  <a16:creationId xmlns:a16="http://schemas.microsoft.com/office/drawing/2014/main" id="{CE43F83A-7620-373C-90AF-643A5D204C0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22664" y="86500"/>
              <a:ext cx="557249" cy="557249"/>
            </a:xfrm>
            <a:prstGeom prst="rect">
              <a:avLst/>
            </a:prstGeom>
          </p:spPr>
        </p:pic>
      </p:grpSp>
    </p:spTree>
    <p:extLst>
      <p:ext uri="{BB962C8B-B14F-4D97-AF65-F5344CB8AC3E}">
        <p14:creationId xmlns:p14="http://schemas.microsoft.com/office/powerpoint/2010/main" val="39991468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1000"/>
                                        <p:tgtEl>
                                          <p:spTgt spid="5">
                                            <p:txEl>
                                              <p:pRg st="4" end="4"/>
                                            </p:txEl>
                                          </p:spTgt>
                                        </p:tgtEl>
                                      </p:cBhvr>
                                    </p:animEffect>
                                    <p:anim calcmode="lin" valueType="num">
                                      <p:cBhvr>
                                        <p:cTn id="22"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4" end="4"/>
                                            </p:txEl>
                                          </p:spTgt>
                                        </p:tgtEl>
                                        <p:attrNameLst>
                                          <p:attrName>ppt_y</p:attrName>
                                        </p:attrNameLst>
                                      </p:cBhvr>
                                      <p:tavLst>
                                        <p:tav tm="0">
                                          <p:val>
                                            <p:strVal val="#ppt_y+.1"/>
                                          </p:val>
                                        </p:tav>
                                        <p:tav tm="100000">
                                          <p:val>
                                            <p:strVal val="#ppt_y"/>
                                          </p:val>
                                        </p:tav>
                                      </p:tavLst>
                                    </p:anim>
                                  </p:childTnLst>
                                </p:cTn>
                              </p:par>
                              <p:par>
                                <p:cTn id="24" presetID="37"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900" decel="100000" fill="hold"/>
                                        <p:tgtEl>
                                          <p:spTgt spid="12"/>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7"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900" decel="100000" fill="hold"/>
                                        <p:tgtEl>
                                          <p:spTgt spid="6"/>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5F5CE-542A-767A-8D89-D0E390CE9E19}"/>
              </a:ext>
            </a:extLst>
          </p:cNvPr>
          <p:cNvSpPr>
            <a:spLocks noGrp="1" noRot="1" noMove="1" noResize="1" noEditPoints="1" noAdjustHandles="1" noChangeArrowheads="1" noChangeShapeType="1"/>
          </p:cNvSpPr>
          <p:nvPr>
            <p:ph type="title"/>
          </p:nvPr>
        </p:nvSpPr>
        <p:spPr/>
        <p:txBody>
          <a:bodyPr/>
          <a:lstStyle/>
          <a:p>
            <a:r>
              <a:rPr lang="en-GB" dirty="0"/>
              <a:t>Cost, Profit or Revenue?</a:t>
            </a:r>
          </a:p>
        </p:txBody>
      </p:sp>
      <p:sp>
        <p:nvSpPr>
          <p:cNvPr id="3" name="Text Placeholder 2">
            <a:extLst>
              <a:ext uri="{FF2B5EF4-FFF2-40B4-BE49-F238E27FC236}">
                <a16:creationId xmlns:a16="http://schemas.microsoft.com/office/drawing/2014/main" id="{2DC2DA0B-C6D6-F4D2-37EF-D301524079CB}"/>
              </a:ext>
            </a:extLst>
          </p:cNvPr>
          <p:cNvSpPr>
            <a:spLocks noGrp="1" noRot="1" noMove="1" noResize="1" noEditPoints="1" noAdjustHandles="1" noChangeArrowheads="1" noChangeShapeType="1"/>
          </p:cNvSpPr>
          <p:nvPr>
            <p:ph type="body" sz="quarter" idx="11"/>
          </p:nvPr>
        </p:nvSpPr>
        <p:spPr/>
        <p:txBody>
          <a:bodyPr/>
          <a:lstStyle/>
          <a:p>
            <a:r>
              <a:rPr lang="en-GB" sz="1800" b="1" dirty="0">
                <a:solidFill>
                  <a:schemeClr val="tx2"/>
                </a:solidFill>
              </a:rPr>
              <a:t>Discuss the scenarios below. Try to identify which is an example of a cost, which is an example of revenue and which is an example of profit.</a:t>
            </a:r>
            <a:endParaRPr lang="en-US" sz="1800" b="1" dirty="0">
              <a:solidFill>
                <a:schemeClr val="tx2"/>
              </a:solidFill>
              <a:latin typeface="+mj-lt"/>
              <a:cs typeface="Arial" panose="020B0604020202020204" pitchFamily="34" charset="0"/>
            </a:endParaRPr>
          </a:p>
          <a:p>
            <a:endParaRPr lang="en-US" sz="1800" b="1" dirty="0">
              <a:solidFill>
                <a:schemeClr val="tx2"/>
              </a:solidFill>
              <a:latin typeface="+mj-lt"/>
              <a:cs typeface="Arial" panose="020B0604020202020204" pitchFamily="34" charset="0"/>
            </a:endParaRPr>
          </a:p>
          <a:p>
            <a:r>
              <a:rPr lang="en-US" sz="1800" dirty="0">
                <a:latin typeface="+mj-lt"/>
                <a:cs typeface="Arial" panose="020B0604020202020204" pitchFamily="34" charset="0"/>
              </a:rPr>
              <a:t>When setting up your </a:t>
            </a:r>
            <a:r>
              <a:rPr lang="en-US" sz="1800" dirty="0" err="1">
                <a:latin typeface="+mj-lt"/>
                <a:cs typeface="Arial" panose="020B0604020202020204" pitchFamily="34" charset="0"/>
              </a:rPr>
              <a:t>jewellery</a:t>
            </a:r>
            <a:r>
              <a:rPr lang="en-US" sz="1800" dirty="0">
                <a:latin typeface="+mj-lt"/>
                <a:cs typeface="Arial" panose="020B0604020202020204" pitchFamily="34" charset="0"/>
              </a:rPr>
              <a:t> business, you spent £3 on the materials to create your product. Is the £3 your cost, profit or revenue?</a:t>
            </a:r>
          </a:p>
          <a:p>
            <a:r>
              <a:rPr lang="en-US" sz="1800" b="1" dirty="0">
                <a:latin typeface="+mj-lt"/>
                <a:cs typeface="Arial" panose="020B0604020202020204" pitchFamily="34" charset="0"/>
              </a:rPr>
              <a:t>A: Cost</a:t>
            </a:r>
          </a:p>
          <a:p>
            <a:endParaRPr lang="en-US" sz="1800" dirty="0">
              <a:latin typeface="+mj-lt"/>
              <a:cs typeface="Arial" panose="020B0604020202020204" pitchFamily="34" charset="0"/>
            </a:endParaRPr>
          </a:p>
          <a:p>
            <a:r>
              <a:rPr lang="en-US" sz="1800" dirty="0">
                <a:latin typeface="+mj-lt"/>
                <a:cs typeface="Arial" panose="020B0604020202020204" pitchFamily="34" charset="0"/>
              </a:rPr>
              <a:t>You made a total of £67 from selling tickets to your cricket tournament. Is the £67 your cost, profit or revenue?</a:t>
            </a:r>
          </a:p>
          <a:p>
            <a:r>
              <a:rPr lang="en-US" sz="1800" b="1" dirty="0">
                <a:latin typeface="+mj-lt"/>
                <a:cs typeface="Arial" panose="020B0604020202020204" pitchFamily="34" charset="0"/>
              </a:rPr>
              <a:t>A: Revenue</a:t>
            </a:r>
            <a:endParaRPr lang="en-GB" sz="1800" b="1" dirty="0"/>
          </a:p>
          <a:p>
            <a:endParaRPr lang="en-GB" sz="1800" dirty="0"/>
          </a:p>
          <a:p>
            <a:r>
              <a:rPr lang="en-GB" sz="1800" dirty="0"/>
              <a:t>You spent £3 setting up your car wash business. After washing some cars, you made a total of £17. Once you subtract the £3 spent setting up your business, you are left with £14. Is this your cost, profit or revenue?</a:t>
            </a:r>
          </a:p>
          <a:p>
            <a:r>
              <a:rPr lang="en-GB" sz="1800" b="1" dirty="0"/>
              <a:t>A: Profit</a:t>
            </a:r>
          </a:p>
        </p:txBody>
      </p:sp>
      <p:grpSp>
        <p:nvGrpSpPr>
          <p:cNvPr id="7" name="Group 6">
            <a:extLst>
              <a:ext uri="{FF2B5EF4-FFF2-40B4-BE49-F238E27FC236}">
                <a16:creationId xmlns:a16="http://schemas.microsoft.com/office/drawing/2014/main" id="{2F722087-86D9-6910-2D03-0B9D0167653E}"/>
              </a:ext>
            </a:extLst>
          </p:cNvPr>
          <p:cNvGrpSpPr/>
          <p:nvPr/>
        </p:nvGrpSpPr>
        <p:grpSpPr>
          <a:xfrm>
            <a:off x="3371100" y="5035267"/>
            <a:ext cx="8711700" cy="1623900"/>
            <a:chOff x="3371100" y="5035267"/>
            <a:chExt cx="8711700" cy="1623900"/>
          </a:xfrm>
        </p:grpSpPr>
        <p:sp>
          <p:nvSpPr>
            <p:cNvPr id="8" name="Google Shape;348;p49">
              <a:extLst>
                <a:ext uri="{FF2B5EF4-FFF2-40B4-BE49-F238E27FC236}">
                  <a16:creationId xmlns:a16="http://schemas.microsoft.com/office/drawing/2014/main" id="{67940C6E-9B13-AE00-EC24-BF229B1AD25A}"/>
                </a:ext>
              </a:extLst>
            </p:cNvPr>
            <p:cNvSpPr/>
            <p:nvPr/>
          </p:nvSpPr>
          <p:spPr>
            <a:xfrm flipH="1">
              <a:off x="3371100" y="5035267"/>
              <a:ext cx="7982700" cy="894900"/>
            </a:xfrm>
            <a:prstGeom prst="rect">
              <a:avLst/>
            </a:prstGeom>
            <a:solidFill>
              <a:srgbClr val="FFFFFF"/>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b="1" dirty="0"/>
                <a:t>Think: </a:t>
              </a:r>
              <a:r>
                <a:rPr lang="en-US" dirty="0"/>
                <a:t>How can you use this information for your </a:t>
              </a:r>
            </a:p>
            <a:p>
              <a:pPr marL="0" marR="0" lvl="0" indent="0" algn="ctr" rtl="0">
                <a:lnSpc>
                  <a:spcPct val="100000"/>
                </a:lnSpc>
                <a:spcBef>
                  <a:spcPts val="0"/>
                </a:spcBef>
                <a:spcAft>
                  <a:spcPts val="0"/>
                </a:spcAft>
                <a:buClr>
                  <a:srgbClr val="000000"/>
                </a:buClr>
                <a:buSzPts val="2000"/>
                <a:buFont typeface="Arial"/>
                <a:buNone/>
              </a:pPr>
              <a:r>
                <a:rPr lang="en-US" dirty="0"/>
                <a:t>Fiver Business?</a:t>
              </a:r>
              <a:endParaRPr i="0" u="none" strike="noStrike" cap="none" dirty="0">
                <a:solidFill>
                  <a:srgbClr val="000000"/>
                </a:solidFill>
              </a:endParaRPr>
            </a:p>
          </p:txBody>
        </p:sp>
        <p:pic>
          <p:nvPicPr>
            <p:cNvPr id="9" name="Google Shape;349;p49">
              <a:extLst>
                <a:ext uri="{FF2B5EF4-FFF2-40B4-BE49-F238E27FC236}">
                  <a16:creationId xmlns:a16="http://schemas.microsoft.com/office/drawing/2014/main" id="{966DD0B7-4663-2639-2F5C-34E5BBB6912C}"/>
                </a:ext>
              </a:extLst>
            </p:cNvPr>
            <p:cNvPicPr preferRelativeResize="0"/>
            <p:nvPr/>
          </p:nvPicPr>
          <p:blipFill>
            <a:blip r:embed="rId3">
              <a:extLst>
                <a:ext uri="{28A0092B-C50C-407E-A947-70E740481C1C}">
                  <a14:useLocalDpi xmlns:a14="http://schemas.microsoft.com/office/drawing/2010/main" val="0"/>
                </a:ext>
              </a:extLst>
            </a:blip>
            <a:srcRect/>
            <a:stretch/>
          </p:blipFill>
          <p:spPr>
            <a:xfrm>
              <a:off x="10624800" y="5201167"/>
              <a:ext cx="1458000" cy="1458000"/>
            </a:xfrm>
            <a:prstGeom prst="rect">
              <a:avLst/>
            </a:prstGeom>
            <a:noFill/>
            <a:ln>
              <a:noFill/>
            </a:ln>
          </p:spPr>
        </p:pic>
      </p:grpSp>
    </p:spTree>
    <p:extLst>
      <p:ext uri="{BB962C8B-B14F-4D97-AF65-F5344CB8AC3E}">
        <p14:creationId xmlns:p14="http://schemas.microsoft.com/office/powerpoint/2010/main" val="11185105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fade">
                                      <p:cBhvr>
                                        <p:cTn id="28" dur="1000"/>
                                        <p:tgtEl>
                                          <p:spTgt spid="3">
                                            <p:txEl>
                                              <p:pRg st="8" end="8"/>
                                            </p:txEl>
                                          </p:spTgt>
                                        </p:tgtEl>
                                      </p:cBhvr>
                                    </p:animEffect>
                                    <p:anim calcmode="lin" valueType="num">
                                      <p:cBhvr>
                                        <p:cTn id="29"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900" decel="100000" fill="hold"/>
                                        <p:tgtEl>
                                          <p:spTgt spid="7"/>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7" presetClass="exit" presetSubtype="0" fill="hold" nodeType="clickEffect">
                                  <p:stCondLst>
                                    <p:cond delay="0"/>
                                  </p:stCondLst>
                                  <p:childTnLst>
                                    <p:animEffect transition="out" filter="fade">
                                      <p:cBhvr>
                                        <p:cTn id="42" dur="1000"/>
                                        <p:tgtEl>
                                          <p:spTgt spid="7"/>
                                        </p:tgtEl>
                                      </p:cBhvr>
                                    </p:animEffect>
                                    <p:anim calcmode="lin" valueType="num">
                                      <p:cBhvr>
                                        <p:cTn id="43" dur="1000"/>
                                        <p:tgtEl>
                                          <p:spTgt spid="7"/>
                                        </p:tgtEl>
                                        <p:attrNameLst>
                                          <p:attrName>ppt_x</p:attrName>
                                        </p:attrNameLst>
                                      </p:cBhvr>
                                      <p:tavLst>
                                        <p:tav tm="0">
                                          <p:val>
                                            <p:strVal val="ppt_x"/>
                                          </p:val>
                                        </p:tav>
                                        <p:tav tm="100000">
                                          <p:val>
                                            <p:strVal val="ppt_x"/>
                                          </p:val>
                                        </p:tav>
                                      </p:tavLst>
                                    </p:anim>
                                    <p:anim calcmode="lin" valueType="num">
                                      <p:cBhvr>
                                        <p:cTn id="44" dur="100" decel="100000"/>
                                        <p:tgtEl>
                                          <p:spTgt spid="7"/>
                                        </p:tgtEl>
                                        <p:attrNameLst>
                                          <p:attrName>ppt_y</p:attrName>
                                        </p:attrNameLst>
                                      </p:cBhvr>
                                      <p:tavLst>
                                        <p:tav tm="0">
                                          <p:val>
                                            <p:strVal val="ppt_y"/>
                                          </p:val>
                                        </p:tav>
                                        <p:tav tm="100000">
                                          <p:val>
                                            <p:strVal val="ppt_y-.03"/>
                                          </p:val>
                                        </p:tav>
                                      </p:tavLst>
                                    </p:anim>
                                    <p:anim calcmode="lin" valueType="num">
                                      <p:cBhvr>
                                        <p:cTn id="45" dur="900" accel="100000">
                                          <p:stCondLst>
                                            <p:cond delay="100"/>
                                          </p:stCondLst>
                                        </p:cTn>
                                        <p:tgtEl>
                                          <p:spTgt spid="7"/>
                                        </p:tgtEl>
                                        <p:attrNameLst>
                                          <p:attrName>ppt_y</p:attrName>
                                        </p:attrNameLst>
                                      </p:cBhvr>
                                      <p:tavLst>
                                        <p:tav tm="0">
                                          <p:val>
                                            <p:strVal val="ppt_y"/>
                                          </p:val>
                                        </p:tav>
                                        <p:tav tm="100000">
                                          <p:val>
                                            <p:strVal val="ppt_y+1"/>
                                          </p:val>
                                        </p:tav>
                                      </p:tavLst>
                                    </p:anim>
                                    <p:set>
                                      <p:cBhvr>
                                        <p:cTn id="46" dur="1" fill="hold">
                                          <p:stCondLst>
                                            <p:cond delay="999"/>
                                          </p:stCondLst>
                                        </p:cTn>
                                        <p:tgtEl>
                                          <p:spTgt spid="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3">
                                            <p:txEl>
                                              <p:pRg st="3" end="3"/>
                                            </p:txEl>
                                          </p:spTgt>
                                        </p:tgtEl>
                                        <p:attrNameLst>
                                          <p:attrName>style.visibility</p:attrName>
                                        </p:attrNameLst>
                                      </p:cBhvr>
                                      <p:to>
                                        <p:strVal val="visible"/>
                                      </p:to>
                                    </p:set>
                                    <p:animEffect transition="in" filter="fade">
                                      <p:cBhvr>
                                        <p:cTn id="51" dur="1000"/>
                                        <p:tgtEl>
                                          <p:spTgt spid="3">
                                            <p:txEl>
                                              <p:pRg st="3" end="3"/>
                                            </p:txEl>
                                          </p:spTgt>
                                        </p:tgtEl>
                                      </p:cBhvr>
                                    </p:animEffect>
                                    <p:anim calcmode="lin" valueType="num">
                                      <p:cBhvr>
                                        <p:cTn id="5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3">
                                            <p:txEl>
                                              <p:pRg st="6" end="6"/>
                                            </p:txEl>
                                          </p:spTgt>
                                        </p:tgtEl>
                                        <p:attrNameLst>
                                          <p:attrName>style.visibility</p:attrName>
                                        </p:attrNameLst>
                                      </p:cBhvr>
                                      <p:to>
                                        <p:strVal val="visible"/>
                                      </p:to>
                                    </p:set>
                                    <p:animEffect transition="in" filter="fade">
                                      <p:cBhvr>
                                        <p:cTn id="58" dur="1000"/>
                                        <p:tgtEl>
                                          <p:spTgt spid="3">
                                            <p:txEl>
                                              <p:pRg st="6" end="6"/>
                                            </p:txEl>
                                          </p:spTgt>
                                        </p:tgtEl>
                                      </p:cBhvr>
                                    </p:animEffect>
                                    <p:anim calcmode="lin" valueType="num">
                                      <p:cBhvr>
                                        <p:cTn id="5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6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3">
                                            <p:txEl>
                                              <p:pRg st="9" end="9"/>
                                            </p:txEl>
                                          </p:spTgt>
                                        </p:tgtEl>
                                        <p:attrNameLst>
                                          <p:attrName>style.visibility</p:attrName>
                                        </p:attrNameLst>
                                      </p:cBhvr>
                                      <p:to>
                                        <p:strVal val="visible"/>
                                      </p:to>
                                    </p:set>
                                    <p:animEffect transition="in" filter="fade">
                                      <p:cBhvr>
                                        <p:cTn id="65" dur="1000"/>
                                        <p:tgtEl>
                                          <p:spTgt spid="3">
                                            <p:txEl>
                                              <p:pRg st="9" end="9"/>
                                            </p:txEl>
                                          </p:spTgt>
                                        </p:tgtEl>
                                      </p:cBhvr>
                                    </p:animEffect>
                                    <p:anim calcmode="lin" valueType="num">
                                      <p:cBhvr>
                                        <p:cTn id="6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7"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A03170-0503-4A00-EF50-E71A6359041B}"/>
              </a:ext>
            </a:extLst>
          </p:cNvPr>
          <p:cNvSpPr>
            <a:spLocks noGrp="1"/>
          </p:cNvSpPr>
          <p:nvPr>
            <p:ph type="title"/>
          </p:nvPr>
        </p:nvSpPr>
        <p:spPr/>
        <p:txBody>
          <a:bodyPr/>
          <a:lstStyle/>
          <a:p>
            <a:r>
              <a:rPr lang="en-GB" dirty="0"/>
              <a:t>Getting Started!</a:t>
            </a:r>
          </a:p>
        </p:txBody>
      </p:sp>
      <p:sp>
        <p:nvSpPr>
          <p:cNvPr id="5" name="Text Placeholder 4">
            <a:extLst>
              <a:ext uri="{FF2B5EF4-FFF2-40B4-BE49-F238E27FC236}">
                <a16:creationId xmlns:a16="http://schemas.microsoft.com/office/drawing/2014/main" id="{A6DD8413-AB35-DF64-DE28-46CE25545C3F}"/>
              </a:ext>
            </a:extLst>
          </p:cNvPr>
          <p:cNvSpPr>
            <a:spLocks noGrp="1"/>
          </p:cNvSpPr>
          <p:nvPr>
            <p:ph type="body" sz="quarter" idx="12"/>
          </p:nvPr>
        </p:nvSpPr>
        <p:spPr/>
        <p:txBody>
          <a:bodyPr/>
          <a:lstStyle/>
          <a:p>
            <a:r>
              <a:rPr lang="en-GB" sz="1800" b="1" dirty="0"/>
              <a:t>You will need:</a:t>
            </a:r>
          </a:p>
          <a:p>
            <a:pPr marL="342900" indent="-342900">
              <a:buFont typeface="Arial" panose="020B0604020202020204" pitchFamily="34" charset="0"/>
              <a:buChar char="•"/>
            </a:pPr>
            <a:r>
              <a:rPr lang="en-GB" sz="1800" dirty="0"/>
              <a:t>Fiver Challenge Workbook</a:t>
            </a:r>
          </a:p>
          <a:p>
            <a:pPr marL="342900" indent="-342900">
              <a:buFont typeface="Arial" panose="020B0604020202020204" pitchFamily="34" charset="0"/>
              <a:buChar char="•"/>
            </a:pPr>
            <a:r>
              <a:rPr lang="en-GB" sz="1800" dirty="0"/>
              <a:t>Fiver Challenge Word Guide</a:t>
            </a:r>
          </a:p>
          <a:p>
            <a:pPr marL="342900" indent="-342900">
              <a:buFont typeface="Arial" panose="020B0604020202020204" pitchFamily="34" charset="0"/>
              <a:buChar char="•"/>
            </a:pPr>
            <a:r>
              <a:rPr lang="en-GB" sz="1800" dirty="0"/>
              <a:t>Top Tips for Sales Pitches</a:t>
            </a:r>
          </a:p>
          <a:p>
            <a:pPr marL="342900" indent="-342900">
              <a:buFont typeface="Arial" panose="020B0604020202020204" pitchFamily="34" charset="0"/>
              <a:buChar char="•"/>
            </a:pPr>
            <a:r>
              <a:rPr lang="en-GB" sz="1800" dirty="0"/>
              <a:t>Top Tips for Community Engagement</a:t>
            </a:r>
          </a:p>
        </p:txBody>
      </p:sp>
      <p:grpSp>
        <p:nvGrpSpPr>
          <p:cNvPr id="15" name="Group 14">
            <a:extLst>
              <a:ext uri="{FF2B5EF4-FFF2-40B4-BE49-F238E27FC236}">
                <a16:creationId xmlns:a16="http://schemas.microsoft.com/office/drawing/2014/main" id="{859F6CA4-9A14-7243-8E5A-DDFD5D38CD97}"/>
              </a:ext>
            </a:extLst>
          </p:cNvPr>
          <p:cNvGrpSpPr/>
          <p:nvPr/>
        </p:nvGrpSpPr>
        <p:grpSpPr>
          <a:xfrm>
            <a:off x="314595" y="365125"/>
            <a:ext cx="2441878" cy="3734577"/>
            <a:chOff x="314595" y="365125"/>
            <a:chExt cx="2441878" cy="3734577"/>
          </a:xfrm>
        </p:grpSpPr>
        <p:pic>
          <p:nvPicPr>
            <p:cNvPr id="7" name="Picture 6">
              <a:extLst>
                <a:ext uri="{FF2B5EF4-FFF2-40B4-BE49-F238E27FC236}">
                  <a16:creationId xmlns:a16="http://schemas.microsoft.com/office/drawing/2014/main" id="{BB2D18A2-22CF-5032-C08C-08EE93014DA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4595" y="646527"/>
              <a:ext cx="2441878" cy="3453175"/>
            </a:xfrm>
            <a:prstGeom prst="rect">
              <a:avLst/>
            </a:prstGeom>
            <a:ln>
              <a:solidFill>
                <a:schemeClr val="bg1">
                  <a:lumMod val="75000"/>
                </a:schemeClr>
              </a:solidFill>
            </a:ln>
          </p:spPr>
        </p:pic>
        <p:pic>
          <p:nvPicPr>
            <p:cNvPr id="8" name="Graphic 7" descr="Paperclip with solid fill">
              <a:extLst>
                <a:ext uri="{FF2B5EF4-FFF2-40B4-BE49-F238E27FC236}">
                  <a16:creationId xmlns:a16="http://schemas.microsoft.com/office/drawing/2014/main" id="{4DC4E17D-5D69-4C0B-DF10-DCD670A8A7C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22664" y="365125"/>
              <a:ext cx="557249" cy="557249"/>
            </a:xfrm>
            <a:prstGeom prst="rect">
              <a:avLst/>
            </a:prstGeom>
          </p:spPr>
        </p:pic>
      </p:grpSp>
      <p:pic>
        <p:nvPicPr>
          <p:cNvPr id="12" name="Picture 11">
            <a:extLst>
              <a:ext uri="{FF2B5EF4-FFF2-40B4-BE49-F238E27FC236}">
                <a16:creationId xmlns:a16="http://schemas.microsoft.com/office/drawing/2014/main" id="{8DF9C816-17D8-4494-2A40-08058DB3896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14595" y="1313782"/>
            <a:ext cx="2441877" cy="3453174"/>
          </a:xfrm>
          <a:prstGeom prst="rect">
            <a:avLst/>
          </a:prstGeom>
          <a:ln>
            <a:solidFill>
              <a:schemeClr val="bg1">
                <a:lumMod val="75000"/>
              </a:schemeClr>
            </a:solidFill>
          </a:ln>
        </p:spPr>
      </p:pic>
      <p:pic>
        <p:nvPicPr>
          <p:cNvPr id="13" name="Picture 12">
            <a:extLst>
              <a:ext uri="{FF2B5EF4-FFF2-40B4-BE49-F238E27FC236}">
                <a16:creationId xmlns:a16="http://schemas.microsoft.com/office/drawing/2014/main" id="{4E7E518C-CDBE-7FA4-EDB8-4305337F698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14595" y="2036041"/>
            <a:ext cx="2441876" cy="3453174"/>
          </a:xfrm>
          <a:prstGeom prst="rect">
            <a:avLst/>
          </a:prstGeom>
          <a:ln>
            <a:solidFill>
              <a:schemeClr val="bg1">
                <a:lumMod val="75000"/>
              </a:schemeClr>
            </a:solidFill>
          </a:ln>
        </p:spPr>
      </p:pic>
      <p:pic>
        <p:nvPicPr>
          <p:cNvPr id="14" name="Picture 13">
            <a:extLst>
              <a:ext uri="{FF2B5EF4-FFF2-40B4-BE49-F238E27FC236}">
                <a16:creationId xmlns:a16="http://schemas.microsoft.com/office/drawing/2014/main" id="{DA79C068-1FCF-4FBB-BA2C-691FE2D994C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14595" y="2758300"/>
            <a:ext cx="2441876" cy="3453172"/>
          </a:xfrm>
          <a:prstGeom prst="rect">
            <a:avLst/>
          </a:prstGeom>
          <a:ln>
            <a:solidFill>
              <a:schemeClr val="bg1">
                <a:lumMod val="75000"/>
              </a:schemeClr>
            </a:solidFill>
          </a:ln>
        </p:spPr>
      </p:pic>
    </p:spTree>
    <p:extLst>
      <p:ext uri="{BB962C8B-B14F-4D97-AF65-F5344CB8AC3E}">
        <p14:creationId xmlns:p14="http://schemas.microsoft.com/office/powerpoint/2010/main" val="39957277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7" presetID="26" presetClass="emph" presetSubtype="0" fill="hold" nodeType="withEffect">
                                  <p:stCondLst>
                                    <p:cond delay="0"/>
                                  </p:stCondLst>
                                  <p:childTnLst>
                                    <p:animEffect transition="out" filter="fade">
                                      <p:cBhvr>
                                        <p:cTn id="18" dur="500" tmFilter="0, 0; .2, .5; .8, .5; 1, 0"/>
                                        <p:tgtEl>
                                          <p:spTgt spid="15"/>
                                        </p:tgtEl>
                                      </p:cBhvr>
                                    </p:animEffect>
                                    <p:animScale>
                                      <p:cBhvr>
                                        <p:cTn id="19" dur="250" autoRev="1" fill="hold"/>
                                        <p:tgtEl>
                                          <p:spTgt spid="15"/>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fade">
                                      <p:cBhvr>
                                        <p:cTn id="24" dur="1000"/>
                                        <p:tgtEl>
                                          <p:spTgt spid="5">
                                            <p:txEl>
                                              <p:pRg st="2" end="2"/>
                                            </p:txEl>
                                          </p:spTgt>
                                        </p:tgtEl>
                                      </p:cBhvr>
                                    </p:animEffect>
                                    <p:anim calcmode="lin" valueType="num">
                                      <p:cBhvr>
                                        <p:cTn id="2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7" presetID="37"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900" decel="100000" fill="hold"/>
                                        <p:tgtEl>
                                          <p:spTgt spid="12"/>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animEffect transition="in" filter="fade">
                                      <p:cBhvr>
                                        <p:cTn id="37" dur="1000"/>
                                        <p:tgtEl>
                                          <p:spTgt spid="5">
                                            <p:txEl>
                                              <p:pRg st="3" end="3"/>
                                            </p:txEl>
                                          </p:spTgt>
                                        </p:tgtEl>
                                      </p:cBhvr>
                                    </p:animEffect>
                                    <p:anim calcmode="lin" valueType="num">
                                      <p:cBhvr>
                                        <p:cTn id="38"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9" dur="1000" fill="hold"/>
                                        <p:tgtEl>
                                          <p:spTgt spid="5">
                                            <p:txEl>
                                              <p:pRg st="3" end="3"/>
                                            </p:txEl>
                                          </p:spTgt>
                                        </p:tgtEl>
                                        <p:attrNameLst>
                                          <p:attrName>ppt_y</p:attrName>
                                        </p:attrNameLst>
                                      </p:cBhvr>
                                      <p:tavLst>
                                        <p:tav tm="0">
                                          <p:val>
                                            <p:strVal val="#ppt_y+.1"/>
                                          </p:val>
                                        </p:tav>
                                        <p:tav tm="100000">
                                          <p:val>
                                            <p:strVal val="#ppt_y"/>
                                          </p:val>
                                        </p:tav>
                                      </p:tavLst>
                                    </p:anim>
                                  </p:childTnLst>
                                </p:cTn>
                              </p:par>
                              <p:par>
                                <p:cTn id="40" presetID="37"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900" decel="100000" fill="hold"/>
                                        <p:tgtEl>
                                          <p:spTgt spid="13"/>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5">
                                            <p:txEl>
                                              <p:pRg st="4" end="4"/>
                                            </p:txEl>
                                          </p:spTgt>
                                        </p:tgtEl>
                                        <p:attrNameLst>
                                          <p:attrName>style.visibility</p:attrName>
                                        </p:attrNameLst>
                                      </p:cBhvr>
                                      <p:to>
                                        <p:strVal val="visible"/>
                                      </p:to>
                                    </p:set>
                                    <p:animEffect transition="in" filter="fade">
                                      <p:cBhvr>
                                        <p:cTn id="50" dur="1000"/>
                                        <p:tgtEl>
                                          <p:spTgt spid="5">
                                            <p:txEl>
                                              <p:pRg st="4" end="4"/>
                                            </p:txEl>
                                          </p:spTgt>
                                        </p:tgtEl>
                                      </p:cBhvr>
                                    </p:animEffect>
                                    <p:anim calcmode="lin" valueType="num">
                                      <p:cBhvr>
                                        <p:cTn id="51"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52" dur="1000" fill="hold"/>
                                        <p:tgtEl>
                                          <p:spTgt spid="5">
                                            <p:txEl>
                                              <p:pRg st="4" end="4"/>
                                            </p:txEl>
                                          </p:spTgt>
                                        </p:tgtEl>
                                        <p:attrNameLst>
                                          <p:attrName>ppt_y</p:attrName>
                                        </p:attrNameLst>
                                      </p:cBhvr>
                                      <p:tavLst>
                                        <p:tav tm="0">
                                          <p:val>
                                            <p:strVal val="#ppt_y+.1"/>
                                          </p:val>
                                        </p:tav>
                                        <p:tav tm="100000">
                                          <p:val>
                                            <p:strVal val="#ppt_y"/>
                                          </p:val>
                                        </p:tav>
                                      </p:tavLst>
                                    </p:anim>
                                  </p:childTnLst>
                                </p:cTn>
                              </p:par>
                              <p:par>
                                <p:cTn id="53" presetID="37" presetClass="entr" presetSubtype="0"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1000"/>
                                        <p:tgtEl>
                                          <p:spTgt spid="14"/>
                                        </p:tgtEl>
                                      </p:cBhvr>
                                    </p:animEffect>
                                    <p:anim calcmode="lin" valueType="num">
                                      <p:cBhvr>
                                        <p:cTn id="56" dur="1000" fill="hold"/>
                                        <p:tgtEl>
                                          <p:spTgt spid="14"/>
                                        </p:tgtEl>
                                        <p:attrNameLst>
                                          <p:attrName>ppt_x</p:attrName>
                                        </p:attrNameLst>
                                      </p:cBhvr>
                                      <p:tavLst>
                                        <p:tav tm="0">
                                          <p:val>
                                            <p:strVal val="#ppt_x"/>
                                          </p:val>
                                        </p:tav>
                                        <p:tav tm="100000">
                                          <p:val>
                                            <p:strVal val="#ppt_x"/>
                                          </p:val>
                                        </p:tav>
                                      </p:tavLst>
                                    </p:anim>
                                    <p:anim calcmode="lin" valueType="num">
                                      <p:cBhvr>
                                        <p:cTn id="57" dur="900" decel="100000" fill="hold"/>
                                        <p:tgtEl>
                                          <p:spTgt spid="14"/>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14D4E-AC42-5241-306F-D88664AE98E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0AD17B2-022E-B1A8-17D5-B7CD7D26D21D}"/>
              </a:ext>
            </a:extLst>
          </p:cNvPr>
          <p:cNvSpPr>
            <a:spLocks noGrp="1"/>
          </p:cNvSpPr>
          <p:nvPr>
            <p:ph type="title"/>
          </p:nvPr>
        </p:nvSpPr>
        <p:spPr/>
        <p:txBody>
          <a:bodyPr/>
          <a:lstStyle/>
          <a:p>
            <a:r>
              <a:rPr lang="en-GB" dirty="0"/>
              <a:t>Getting Started!</a:t>
            </a:r>
          </a:p>
        </p:txBody>
      </p:sp>
      <p:sp>
        <p:nvSpPr>
          <p:cNvPr id="5" name="Text Placeholder 4">
            <a:extLst>
              <a:ext uri="{FF2B5EF4-FFF2-40B4-BE49-F238E27FC236}">
                <a16:creationId xmlns:a16="http://schemas.microsoft.com/office/drawing/2014/main" id="{1F816C23-4BBE-888B-CA7C-666A29B11295}"/>
              </a:ext>
            </a:extLst>
          </p:cNvPr>
          <p:cNvSpPr>
            <a:spLocks noGrp="1"/>
          </p:cNvSpPr>
          <p:nvPr>
            <p:ph type="body" sz="quarter" idx="12"/>
          </p:nvPr>
        </p:nvSpPr>
        <p:spPr/>
        <p:txBody>
          <a:bodyPr/>
          <a:lstStyle/>
          <a:p>
            <a:r>
              <a:rPr lang="en-GB" sz="1800" b="1" dirty="0"/>
              <a:t>What you need to do:</a:t>
            </a:r>
          </a:p>
          <a:p>
            <a:pPr marL="342900" indent="-342900">
              <a:buFont typeface="Arial" panose="020B0604020202020204" pitchFamily="34" charset="0"/>
              <a:buChar char="•"/>
            </a:pPr>
            <a:r>
              <a:rPr lang="en-GB" sz="1800" dirty="0"/>
              <a:t>Using your research results, gather the resources you will need for your product or service design.</a:t>
            </a:r>
          </a:p>
          <a:p>
            <a:pPr marL="342900" indent="-342900">
              <a:buFont typeface="Arial" panose="020B0604020202020204" pitchFamily="34" charset="0"/>
              <a:buChar char="•"/>
            </a:pPr>
            <a:r>
              <a:rPr lang="en-GB" sz="1800" dirty="0"/>
              <a:t>Prepare your business plan.</a:t>
            </a:r>
          </a:p>
          <a:p>
            <a:pPr marL="342900" indent="-342900">
              <a:buFont typeface="Arial" panose="020B0604020202020204" pitchFamily="34" charset="0"/>
              <a:buChar char="•"/>
            </a:pPr>
            <a:r>
              <a:rPr lang="en-GB" sz="1800" dirty="0"/>
              <a:t>Plan your budget and shopping list.</a:t>
            </a:r>
          </a:p>
          <a:p>
            <a:pPr marL="342900" indent="-342900">
              <a:buFont typeface="Arial" panose="020B0604020202020204" pitchFamily="34" charset="0"/>
              <a:buChar char="•"/>
            </a:pPr>
            <a:r>
              <a:rPr lang="en-GB" sz="1800" dirty="0"/>
              <a:t>Prepare your sales pitch.</a:t>
            </a:r>
          </a:p>
          <a:p>
            <a:pPr marL="342900" indent="-342900">
              <a:buFont typeface="Arial" panose="020B0604020202020204" pitchFamily="34" charset="0"/>
              <a:buChar char="•"/>
            </a:pPr>
            <a:r>
              <a:rPr lang="en-GB" sz="1800" b="1" dirty="0"/>
              <a:t>Prepare to enter the </a:t>
            </a:r>
            <a:r>
              <a:rPr lang="en-GB" sz="1800" b="1" dirty="0">
                <a:solidFill>
                  <a:schemeClr val="tx2"/>
                </a:solidFill>
              </a:rPr>
              <a:t>Sales Pitch Competition </a:t>
            </a:r>
            <a:r>
              <a:rPr lang="en-GB" sz="1800" b="1" dirty="0"/>
              <a:t>in Week 3!</a:t>
            </a:r>
          </a:p>
        </p:txBody>
      </p:sp>
      <p:grpSp>
        <p:nvGrpSpPr>
          <p:cNvPr id="2" name="Group 1">
            <a:extLst>
              <a:ext uri="{FF2B5EF4-FFF2-40B4-BE49-F238E27FC236}">
                <a16:creationId xmlns:a16="http://schemas.microsoft.com/office/drawing/2014/main" id="{DE698D5F-D083-C2FA-36CA-082C7B340ECA}"/>
              </a:ext>
            </a:extLst>
          </p:cNvPr>
          <p:cNvGrpSpPr/>
          <p:nvPr/>
        </p:nvGrpSpPr>
        <p:grpSpPr>
          <a:xfrm>
            <a:off x="314595" y="365125"/>
            <a:ext cx="2441878" cy="3734577"/>
            <a:chOff x="314595" y="365125"/>
            <a:chExt cx="2441878" cy="3734577"/>
          </a:xfrm>
        </p:grpSpPr>
        <p:pic>
          <p:nvPicPr>
            <p:cNvPr id="3" name="Picture 2">
              <a:extLst>
                <a:ext uri="{FF2B5EF4-FFF2-40B4-BE49-F238E27FC236}">
                  <a16:creationId xmlns:a16="http://schemas.microsoft.com/office/drawing/2014/main" id="{6669D726-3CC1-B5FE-A129-21138CF0793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4595" y="646527"/>
              <a:ext cx="2441878" cy="3453175"/>
            </a:xfrm>
            <a:prstGeom prst="rect">
              <a:avLst/>
            </a:prstGeom>
            <a:ln>
              <a:solidFill>
                <a:schemeClr val="bg1">
                  <a:lumMod val="75000"/>
                </a:schemeClr>
              </a:solidFill>
            </a:ln>
          </p:spPr>
        </p:pic>
        <p:pic>
          <p:nvPicPr>
            <p:cNvPr id="12" name="Graphic 11" descr="Paperclip with solid fill">
              <a:extLst>
                <a:ext uri="{FF2B5EF4-FFF2-40B4-BE49-F238E27FC236}">
                  <a16:creationId xmlns:a16="http://schemas.microsoft.com/office/drawing/2014/main" id="{81586DD0-2D41-A06D-6B50-6104A4B24D9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22664" y="365125"/>
              <a:ext cx="557249" cy="557249"/>
            </a:xfrm>
            <a:prstGeom prst="rect">
              <a:avLst/>
            </a:prstGeom>
          </p:spPr>
        </p:pic>
      </p:grpSp>
      <p:pic>
        <p:nvPicPr>
          <p:cNvPr id="13" name="Picture 12">
            <a:extLst>
              <a:ext uri="{FF2B5EF4-FFF2-40B4-BE49-F238E27FC236}">
                <a16:creationId xmlns:a16="http://schemas.microsoft.com/office/drawing/2014/main" id="{3B7B2121-85AC-5EEA-A8EC-A0F593371B7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14595" y="1313782"/>
            <a:ext cx="2441877" cy="3453174"/>
          </a:xfrm>
          <a:prstGeom prst="rect">
            <a:avLst/>
          </a:prstGeom>
          <a:ln>
            <a:solidFill>
              <a:schemeClr val="bg1">
                <a:lumMod val="75000"/>
              </a:schemeClr>
            </a:solidFill>
          </a:ln>
        </p:spPr>
      </p:pic>
      <p:pic>
        <p:nvPicPr>
          <p:cNvPr id="14" name="Picture 13">
            <a:extLst>
              <a:ext uri="{FF2B5EF4-FFF2-40B4-BE49-F238E27FC236}">
                <a16:creationId xmlns:a16="http://schemas.microsoft.com/office/drawing/2014/main" id="{7BC86E68-AE02-DD8B-DD4E-896E9CD80F3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14595" y="2036041"/>
            <a:ext cx="2441876" cy="3453174"/>
          </a:xfrm>
          <a:prstGeom prst="rect">
            <a:avLst/>
          </a:prstGeom>
          <a:ln>
            <a:solidFill>
              <a:schemeClr val="bg1">
                <a:lumMod val="75000"/>
              </a:schemeClr>
            </a:solidFill>
          </a:ln>
        </p:spPr>
      </p:pic>
      <p:pic>
        <p:nvPicPr>
          <p:cNvPr id="15" name="Picture 14">
            <a:extLst>
              <a:ext uri="{FF2B5EF4-FFF2-40B4-BE49-F238E27FC236}">
                <a16:creationId xmlns:a16="http://schemas.microsoft.com/office/drawing/2014/main" id="{A8D8A7FD-FA64-B580-1FEE-9C07AA463B9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14595" y="2758300"/>
            <a:ext cx="2441876" cy="3453172"/>
          </a:xfrm>
          <a:prstGeom prst="rect">
            <a:avLst/>
          </a:prstGeom>
          <a:ln>
            <a:solidFill>
              <a:schemeClr val="bg1">
                <a:lumMod val="75000"/>
              </a:schemeClr>
            </a:solidFill>
          </a:ln>
        </p:spPr>
      </p:pic>
      <p:grpSp>
        <p:nvGrpSpPr>
          <p:cNvPr id="9" name="Group 8">
            <a:extLst>
              <a:ext uri="{FF2B5EF4-FFF2-40B4-BE49-F238E27FC236}">
                <a16:creationId xmlns:a16="http://schemas.microsoft.com/office/drawing/2014/main" id="{27DCF960-E19D-07F1-9C5E-C4125A2C7A67}"/>
              </a:ext>
            </a:extLst>
          </p:cNvPr>
          <p:cNvGrpSpPr/>
          <p:nvPr/>
        </p:nvGrpSpPr>
        <p:grpSpPr>
          <a:xfrm>
            <a:off x="3371100" y="5035267"/>
            <a:ext cx="8711700" cy="1623900"/>
            <a:chOff x="3371100" y="5035267"/>
            <a:chExt cx="8711700" cy="1623900"/>
          </a:xfrm>
        </p:grpSpPr>
        <p:sp>
          <p:nvSpPr>
            <p:cNvPr id="10" name="Google Shape;348;p49">
              <a:extLst>
                <a:ext uri="{FF2B5EF4-FFF2-40B4-BE49-F238E27FC236}">
                  <a16:creationId xmlns:a16="http://schemas.microsoft.com/office/drawing/2014/main" id="{BE247B46-4E25-CD21-1CD2-46F41935F753}"/>
                </a:ext>
              </a:extLst>
            </p:cNvPr>
            <p:cNvSpPr/>
            <p:nvPr/>
          </p:nvSpPr>
          <p:spPr>
            <a:xfrm flipH="1">
              <a:off x="3371100" y="5035267"/>
              <a:ext cx="7982700" cy="894900"/>
            </a:xfrm>
            <a:prstGeom prst="rect">
              <a:avLst/>
            </a:prstGeom>
            <a:solidFill>
              <a:srgbClr val="FFFFFF"/>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b="1" dirty="0"/>
                <a:t>Think: </a:t>
              </a:r>
              <a:r>
                <a:rPr lang="en-US" dirty="0"/>
                <a:t>What does it mean to support other people?</a:t>
              </a:r>
              <a:endParaRPr i="0" u="none" strike="noStrike" cap="none" dirty="0">
                <a:solidFill>
                  <a:srgbClr val="000000"/>
                </a:solidFill>
              </a:endParaRPr>
            </a:p>
          </p:txBody>
        </p:sp>
        <p:pic>
          <p:nvPicPr>
            <p:cNvPr id="11" name="Google Shape;349;p49">
              <a:extLst>
                <a:ext uri="{FF2B5EF4-FFF2-40B4-BE49-F238E27FC236}">
                  <a16:creationId xmlns:a16="http://schemas.microsoft.com/office/drawing/2014/main" id="{856DBD94-C142-47E2-D54E-B33189DFE9BD}"/>
                </a:ext>
              </a:extLst>
            </p:cNvPr>
            <p:cNvPicPr preferRelativeResize="0"/>
            <p:nvPr/>
          </p:nvPicPr>
          <p:blipFill>
            <a:blip r:embed="rId9">
              <a:extLst>
                <a:ext uri="{28A0092B-C50C-407E-A947-70E740481C1C}">
                  <a14:useLocalDpi xmlns:a14="http://schemas.microsoft.com/office/drawing/2010/main" val="0"/>
                </a:ext>
              </a:extLst>
            </a:blip>
            <a:srcRect/>
            <a:stretch/>
          </p:blipFill>
          <p:spPr>
            <a:xfrm>
              <a:off x="10624800" y="5201167"/>
              <a:ext cx="1458000" cy="1458000"/>
            </a:xfrm>
            <a:prstGeom prst="rect">
              <a:avLst/>
            </a:prstGeom>
            <a:noFill/>
            <a:ln>
              <a:noFill/>
            </a:ln>
          </p:spPr>
        </p:pic>
      </p:grpSp>
    </p:spTree>
    <p:extLst>
      <p:ext uri="{BB962C8B-B14F-4D97-AF65-F5344CB8AC3E}">
        <p14:creationId xmlns:p14="http://schemas.microsoft.com/office/powerpoint/2010/main" val="785257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1000"/>
                                        <p:tgtEl>
                                          <p:spTgt spid="5">
                                            <p:txEl>
                                              <p:pRg st="5" end="5"/>
                                            </p:txEl>
                                          </p:spTgt>
                                        </p:tgtEl>
                                      </p:cBhvr>
                                    </p:animEffect>
                                    <p:anim calcmode="lin" valueType="num">
                                      <p:cBhvr>
                                        <p:cTn id="4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37"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anim calcmode="lin" valueType="num">
                                      <p:cBhvr>
                                        <p:cTn id="50" dur="1000" fill="hold"/>
                                        <p:tgtEl>
                                          <p:spTgt spid="9"/>
                                        </p:tgtEl>
                                        <p:attrNameLst>
                                          <p:attrName>ppt_x</p:attrName>
                                        </p:attrNameLst>
                                      </p:cBhvr>
                                      <p:tavLst>
                                        <p:tav tm="0">
                                          <p:val>
                                            <p:strVal val="#ppt_x"/>
                                          </p:val>
                                        </p:tav>
                                        <p:tav tm="100000">
                                          <p:val>
                                            <p:strVal val="#ppt_x"/>
                                          </p:val>
                                        </p:tav>
                                      </p:tavLst>
                                    </p:anim>
                                    <p:anim calcmode="lin" valueType="num">
                                      <p:cBhvr>
                                        <p:cTn id="51" dur="900" decel="100000" fill="hold"/>
                                        <p:tgtEl>
                                          <p:spTgt spid="9"/>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2E60F-17CD-6D94-F04F-ABB52206F883}"/>
              </a:ext>
            </a:extLst>
          </p:cNvPr>
          <p:cNvSpPr>
            <a:spLocks noGrp="1"/>
          </p:cNvSpPr>
          <p:nvPr>
            <p:ph type="title"/>
          </p:nvPr>
        </p:nvSpPr>
        <p:spPr/>
        <p:txBody>
          <a:bodyPr/>
          <a:lstStyle/>
          <a:p>
            <a:r>
              <a:rPr lang="en-GB" dirty="0"/>
              <a:t>Your Business Plan</a:t>
            </a:r>
          </a:p>
        </p:txBody>
      </p:sp>
      <p:sp>
        <p:nvSpPr>
          <p:cNvPr id="3" name="Text Placeholder 2">
            <a:extLst>
              <a:ext uri="{FF2B5EF4-FFF2-40B4-BE49-F238E27FC236}">
                <a16:creationId xmlns:a16="http://schemas.microsoft.com/office/drawing/2014/main" id="{8BFB5B7F-A08C-22BF-C6FE-3656010043DD}"/>
              </a:ext>
            </a:extLst>
          </p:cNvPr>
          <p:cNvSpPr>
            <a:spLocks noGrp="1"/>
          </p:cNvSpPr>
          <p:nvPr>
            <p:ph type="body" sz="quarter" idx="11"/>
          </p:nvPr>
        </p:nvSpPr>
        <p:spPr/>
        <p:txBody>
          <a:bodyPr/>
          <a:lstStyle/>
          <a:p>
            <a:r>
              <a:rPr lang="en-GB" sz="1800" b="1" dirty="0"/>
              <a:t>Using your </a:t>
            </a:r>
            <a:r>
              <a:rPr lang="en-GB" sz="1800" b="1" dirty="0">
                <a:solidFill>
                  <a:schemeClr val="tx2"/>
                </a:solidFill>
              </a:rPr>
              <a:t>Workbook </a:t>
            </a:r>
            <a:r>
              <a:rPr lang="en-GB" sz="1800" b="1" dirty="0"/>
              <a:t>to guide you, here are a few questions to consider when setting up your business:</a:t>
            </a:r>
          </a:p>
          <a:p>
            <a:endParaRPr lang="en-GB" sz="1800" dirty="0"/>
          </a:p>
          <a:p>
            <a:pPr marL="285750" indent="-285750">
              <a:buFont typeface="Arial" panose="020B0604020202020204" pitchFamily="34" charset="0"/>
              <a:buChar char="•"/>
            </a:pPr>
            <a:r>
              <a:rPr lang="en-GB" sz="1800" dirty="0"/>
              <a:t>Who can you approach for </a:t>
            </a:r>
            <a:r>
              <a:rPr lang="en-GB" sz="1800" b="1" dirty="0">
                <a:solidFill>
                  <a:schemeClr val="tx2"/>
                </a:solidFill>
              </a:rPr>
              <a:t>support</a:t>
            </a:r>
            <a:r>
              <a:rPr lang="en-GB" sz="1800" dirty="0"/>
              <a:t>?</a:t>
            </a:r>
          </a:p>
          <a:p>
            <a:pPr marL="285750" indent="-285750">
              <a:buFont typeface="Arial" panose="020B0604020202020204" pitchFamily="34" charset="0"/>
              <a:buChar char="•"/>
            </a:pPr>
            <a:r>
              <a:rPr lang="en-GB" sz="1800" dirty="0"/>
              <a:t>Where will you find or buy your </a:t>
            </a:r>
            <a:r>
              <a:rPr lang="en-GB" sz="1800" b="1" dirty="0">
                <a:solidFill>
                  <a:schemeClr val="tx2"/>
                </a:solidFill>
              </a:rPr>
              <a:t>materials/resources</a:t>
            </a:r>
            <a:r>
              <a:rPr lang="en-GB" sz="1800" dirty="0"/>
              <a:t>?</a:t>
            </a:r>
          </a:p>
          <a:p>
            <a:pPr marL="285750" indent="-285750">
              <a:buFont typeface="Arial" panose="020B0604020202020204" pitchFamily="34" charset="0"/>
              <a:buChar char="•"/>
            </a:pPr>
            <a:r>
              <a:rPr lang="en-GB" sz="1800" dirty="0"/>
              <a:t>How much will the cost? Can you </a:t>
            </a:r>
            <a:r>
              <a:rPr lang="en-GB" sz="1800" b="1" dirty="0">
                <a:solidFill>
                  <a:schemeClr val="tx2"/>
                </a:solidFill>
              </a:rPr>
              <a:t>negotiate</a:t>
            </a:r>
            <a:r>
              <a:rPr lang="en-GB" sz="1800" dirty="0"/>
              <a:t>?</a:t>
            </a:r>
          </a:p>
          <a:p>
            <a:pPr marL="285750" indent="-285750">
              <a:buFont typeface="Arial" panose="020B0604020202020204" pitchFamily="34" charset="0"/>
              <a:buChar char="•"/>
            </a:pPr>
            <a:r>
              <a:rPr lang="en-GB" sz="1800" dirty="0"/>
              <a:t>What will it cost to </a:t>
            </a:r>
            <a:r>
              <a:rPr lang="en-GB" sz="1800" b="1" dirty="0">
                <a:solidFill>
                  <a:schemeClr val="tx2"/>
                </a:solidFill>
              </a:rPr>
              <a:t>deliver</a:t>
            </a:r>
            <a:r>
              <a:rPr lang="en-GB" sz="1800" dirty="0"/>
              <a:t> these materials?</a:t>
            </a:r>
          </a:p>
          <a:p>
            <a:pPr marL="285750" indent="-285750">
              <a:buFont typeface="Arial" panose="020B0604020202020204" pitchFamily="34" charset="0"/>
              <a:buChar char="•"/>
            </a:pPr>
            <a:r>
              <a:rPr lang="en-GB" sz="1800" dirty="0"/>
              <a:t>How much </a:t>
            </a:r>
            <a:r>
              <a:rPr lang="en-GB" sz="1800" b="1" dirty="0">
                <a:solidFill>
                  <a:schemeClr val="tx2"/>
                </a:solidFill>
              </a:rPr>
              <a:t>time</a:t>
            </a:r>
            <a:r>
              <a:rPr lang="en-GB" sz="1800" dirty="0"/>
              <a:t> does it take to make your product?</a:t>
            </a:r>
          </a:p>
          <a:p>
            <a:pPr marL="285750" indent="-285750">
              <a:buFont typeface="Arial" panose="020B0604020202020204" pitchFamily="34" charset="0"/>
              <a:buChar char="•"/>
            </a:pPr>
            <a:r>
              <a:rPr lang="en-GB" sz="1800" dirty="0"/>
              <a:t>Is your selling price </a:t>
            </a:r>
            <a:r>
              <a:rPr lang="en-GB" sz="1800" b="1" dirty="0">
                <a:solidFill>
                  <a:schemeClr val="tx2"/>
                </a:solidFill>
              </a:rPr>
              <a:t>flexible</a:t>
            </a:r>
            <a:r>
              <a:rPr lang="en-GB" sz="1800" dirty="0"/>
              <a:t>? Added value? Discounts for multibuy?</a:t>
            </a:r>
          </a:p>
        </p:txBody>
      </p:sp>
      <p:grpSp>
        <p:nvGrpSpPr>
          <p:cNvPr id="5" name="Group 4">
            <a:extLst>
              <a:ext uri="{FF2B5EF4-FFF2-40B4-BE49-F238E27FC236}">
                <a16:creationId xmlns:a16="http://schemas.microsoft.com/office/drawing/2014/main" id="{65C89767-A34C-9C1E-EF86-B4B7A0C6EE3F}"/>
              </a:ext>
            </a:extLst>
          </p:cNvPr>
          <p:cNvGrpSpPr/>
          <p:nvPr/>
        </p:nvGrpSpPr>
        <p:grpSpPr>
          <a:xfrm>
            <a:off x="3371100" y="4218915"/>
            <a:ext cx="8711700" cy="2440252"/>
            <a:chOff x="3371100" y="4218915"/>
            <a:chExt cx="8711700" cy="2440252"/>
          </a:xfrm>
        </p:grpSpPr>
        <p:grpSp>
          <p:nvGrpSpPr>
            <p:cNvPr id="6" name="Group 5">
              <a:extLst>
                <a:ext uri="{FF2B5EF4-FFF2-40B4-BE49-F238E27FC236}">
                  <a16:creationId xmlns:a16="http://schemas.microsoft.com/office/drawing/2014/main" id="{54B59852-62F1-C5BB-1357-028C74588A7D}"/>
                </a:ext>
              </a:extLst>
            </p:cNvPr>
            <p:cNvGrpSpPr/>
            <p:nvPr/>
          </p:nvGrpSpPr>
          <p:grpSpPr>
            <a:xfrm>
              <a:off x="3371100" y="4218915"/>
              <a:ext cx="8711700" cy="2440252"/>
              <a:chOff x="3371100" y="4218915"/>
              <a:chExt cx="8711700" cy="2440252"/>
            </a:xfrm>
          </p:grpSpPr>
          <p:sp>
            <p:nvSpPr>
              <p:cNvPr id="7" name="Google Shape;348;p49">
                <a:extLst>
                  <a:ext uri="{FF2B5EF4-FFF2-40B4-BE49-F238E27FC236}">
                    <a16:creationId xmlns:a16="http://schemas.microsoft.com/office/drawing/2014/main" id="{914234C7-14C0-C597-586B-23444A8D5D17}"/>
                  </a:ext>
                </a:extLst>
              </p:cNvPr>
              <p:cNvSpPr/>
              <p:nvPr/>
            </p:nvSpPr>
            <p:spPr>
              <a:xfrm flipH="1">
                <a:off x="3371100" y="4218915"/>
                <a:ext cx="7982700" cy="1711252"/>
              </a:xfrm>
              <a:prstGeom prst="rect">
                <a:avLst/>
              </a:prstGeom>
              <a:solidFill>
                <a:srgbClr val="FFFFFF"/>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algn="ctr">
                  <a:buClr>
                    <a:srgbClr val="000000"/>
                  </a:buClr>
                  <a:buSzPts val="2000"/>
                </a:pPr>
                <a:r>
                  <a:rPr lang="en-GB" b="1" dirty="0"/>
                  <a:t>Discuss: </a:t>
                </a:r>
                <a:r>
                  <a:rPr lang="en-US" dirty="0"/>
                  <a:t>How can we set a realistic challenge</a:t>
                </a:r>
                <a:r>
                  <a:rPr lang="en-GB" dirty="0"/>
                  <a:t>? </a:t>
                </a:r>
                <a:r>
                  <a:rPr lang="en-US" dirty="0"/>
                  <a:t>When might we need additional information to solve a problem?</a:t>
                </a:r>
                <a:endParaRPr i="0" u="none" strike="noStrike" cap="none" dirty="0">
                  <a:solidFill>
                    <a:srgbClr val="000000"/>
                  </a:solidFill>
                </a:endParaRPr>
              </a:p>
            </p:txBody>
          </p:sp>
          <p:pic>
            <p:nvPicPr>
              <p:cNvPr id="8" name="Google Shape;349;p49">
                <a:extLst>
                  <a:ext uri="{FF2B5EF4-FFF2-40B4-BE49-F238E27FC236}">
                    <a16:creationId xmlns:a16="http://schemas.microsoft.com/office/drawing/2014/main" id="{31AD782F-48E9-447A-AD8A-76BDD849BA2F}"/>
                  </a:ext>
                </a:extLst>
              </p:cNvPr>
              <p:cNvPicPr preferRelativeResize="0"/>
              <p:nvPr/>
            </p:nvPicPr>
            <p:blipFill>
              <a:blip r:embed="rId3">
                <a:extLst>
                  <a:ext uri="{28A0092B-C50C-407E-A947-70E740481C1C}">
                    <a14:useLocalDpi xmlns:a14="http://schemas.microsoft.com/office/drawing/2010/main" val="0"/>
                  </a:ext>
                </a:extLst>
              </a:blip>
              <a:srcRect/>
              <a:stretch/>
            </p:blipFill>
            <p:spPr>
              <a:xfrm>
                <a:off x="10624800" y="5201167"/>
                <a:ext cx="1458000" cy="1458000"/>
              </a:xfrm>
              <a:prstGeom prst="rect">
                <a:avLst/>
              </a:prstGeom>
              <a:noFill/>
              <a:ln>
                <a:noFill/>
              </a:ln>
            </p:spPr>
          </p:pic>
        </p:grpSp>
        <p:pic>
          <p:nvPicPr>
            <p:cNvPr id="4" name="Google Shape;349;p49">
              <a:extLst>
                <a:ext uri="{FF2B5EF4-FFF2-40B4-BE49-F238E27FC236}">
                  <a16:creationId xmlns:a16="http://schemas.microsoft.com/office/drawing/2014/main" id="{3BD31DE7-FC4B-A11C-2F83-9A4B3A5FD8B0}"/>
                </a:ext>
              </a:extLst>
            </p:cNvPr>
            <p:cNvPicPr preferRelativeResize="0"/>
            <p:nvPr/>
          </p:nvPicPr>
          <p:blipFill>
            <a:blip r:embed="rId4">
              <a:extLst>
                <a:ext uri="{28A0092B-C50C-407E-A947-70E740481C1C}">
                  <a14:useLocalDpi xmlns:a14="http://schemas.microsoft.com/office/drawing/2010/main" val="0"/>
                </a:ext>
              </a:extLst>
            </a:blip>
            <a:srcRect/>
            <a:stretch/>
          </p:blipFill>
          <p:spPr>
            <a:xfrm>
              <a:off x="9669089" y="5201167"/>
              <a:ext cx="1458000" cy="1458000"/>
            </a:xfrm>
            <a:prstGeom prst="rect">
              <a:avLst/>
            </a:prstGeom>
            <a:noFill/>
            <a:ln>
              <a:noFill/>
            </a:ln>
          </p:spPr>
        </p:pic>
      </p:grpSp>
    </p:spTree>
    <p:extLst>
      <p:ext uri="{BB962C8B-B14F-4D97-AF65-F5344CB8AC3E}">
        <p14:creationId xmlns:p14="http://schemas.microsoft.com/office/powerpoint/2010/main" val="18825597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1000"/>
                                        <p:tgtEl>
                                          <p:spTgt spid="3">
                                            <p:txEl>
                                              <p:pRg st="7" end="7"/>
                                            </p:txEl>
                                          </p:spTgt>
                                        </p:tgtEl>
                                      </p:cBhvr>
                                    </p:animEffect>
                                    <p:anim calcmode="lin" valueType="num">
                                      <p:cBhvr>
                                        <p:cTn id="5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37" presetClass="entr" presetSubtype="0" fill="hold" nodeType="click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fade">
                                      <p:cBhvr>
                                        <p:cTn id="56" dur="1000"/>
                                        <p:tgtEl>
                                          <p:spTgt spid="5"/>
                                        </p:tgtEl>
                                      </p:cBhvr>
                                    </p:animEffect>
                                    <p:anim calcmode="lin" valueType="num">
                                      <p:cBhvr>
                                        <p:cTn id="57" dur="1000" fill="hold"/>
                                        <p:tgtEl>
                                          <p:spTgt spid="5"/>
                                        </p:tgtEl>
                                        <p:attrNameLst>
                                          <p:attrName>ppt_x</p:attrName>
                                        </p:attrNameLst>
                                      </p:cBhvr>
                                      <p:tavLst>
                                        <p:tav tm="0">
                                          <p:val>
                                            <p:strVal val="#ppt_x"/>
                                          </p:val>
                                        </p:tav>
                                        <p:tav tm="100000">
                                          <p:val>
                                            <p:strVal val="#ppt_x"/>
                                          </p:val>
                                        </p:tav>
                                      </p:tavLst>
                                    </p:anim>
                                    <p:anim calcmode="lin" valueType="num">
                                      <p:cBhvr>
                                        <p:cTn id="58" dur="900" decel="100000" fill="hold"/>
                                        <p:tgtEl>
                                          <p:spTgt spid="5"/>
                                        </p:tgtEl>
                                        <p:attrNameLst>
                                          <p:attrName>ppt_y</p:attrName>
                                        </p:attrNameLst>
                                      </p:cBhvr>
                                      <p:tavLst>
                                        <p:tav tm="0">
                                          <p:val>
                                            <p:strVal val="#ppt_y+1"/>
                                          </p:val>
                                        </p:tav>
                                        <p:tav tm="100000">
                                          <p:val>
                                            <p:strVal val="#ppt_y-.03"/>
                                          </p:val>
                                        </p:tav>
                                      </p:tavLst>
                                    </p:anim>
                                    <p:anim calcmode="lin" valueType="num">
                                      <p:cBhvr>
                                        <p:cTn id="59"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37" presetClass="exit" presetSubtype="0" fill="hold" nodeType="clickEffect">
                                  <p:stCondLst>
                                    <p:cond delay="0"/>
                                  </p:stCondLst>
                                  <p:childTnLst>
                                    <p:animEffect transition="out" filter="fade">
                                      <p:cBhvr>
                                        <p:cTn id="63" dur="1000"/>
                                        <p:tgtEl>
                                          <p:spTgt spid="5"/>
                                        </p:tgtEl>
                                      </p:cBhvr>
                                    </p:animEffect>
                                    <p:anim calcmode="lin" valueType="num">
                                      <p:cBhvr>
                                        <p:cTn id="64" dur="1000"/>
                                        <p:tgtEl>
                                          <p:spTgt spid="5"/>
                                        </p:tgtEl>
                                        <p:attrNameLst>
                                          <p:attrName>ppt_x</p:attrName>
                                        </p:attrNameLst>
                                      </p:cBhvr>
                                      <p:tavLst>
                                        <p:tav tm="0">
                                          <p:val>
                                            <p:strVal val="ppt_x"/>
                                          </p:val>
                                        </p:tav>
                                        <p:tav tm="100000">
                                          <p:val>
                                            <p:strVal val="ppt_x"/>
                                          </p:val>
                                        </p:tav>
                                      </p:tavLst>
                                    </p:anim>
                                    <p:anim calcmode="lin" valueType="num">
                                      <p:cBhvr>
                                        <p:cTn id="65" dur="100" decel="100000"/>
                                        <p:tgtEl>
                                          <p:spTgt spid="5"/>
                                        </p:tgtEl>
                                        <p:attrNameLst>
                                          <p:attrName>ppt_y</p:attrName>
                                        </p:attrNameLst>
                                      </p:cBhvr>
                                      <p:tavLst>
                                        <p:tav tm="0">
                                          <p:val>
                                            <p:strVal val="ppt_y"/>
                                          </p:val>
                                        </p:tav>
                                        <p:tav tm="100000">
                                          <p:val>
                                            <p:strVal val="ppt_y-.03"/>
                                          </p:val>
                                        </p:tav>
                                      </p:tavLst>
                                    </p:anim>
                                    <p:anim calcmode="lin" valueType="num">
                                      <p:cBhvr>
                                        <p:cTn id="66" dur="900" accel="100000">
                                          <p:stCondLst>
                                            <p:cond delay="100"/>
                                          </p:stCondLst>
                                        </p:cTn>
                                        <p:tgtEl>
                                          <p:spTgt spid="5"/>
                                        </p:tgtEl>
                                        <p:attrNameLst>
                                          <p:attrName>ppt_y</p:attrName>
                                        </p:attrNameLst>
                                      </p:cBhvr>
                                      <p:tavLst>
                                        <p:tav tm="0">
                                          <p:val>
                                            <p:strVal val="ppt_y"/>
                                          </p:val>
                                        </p:tav>
                                        <p:tav tm="100000">
                                          <p:val>
                                            <p:strVal val="ppt_y+1"/>
                                          </p:val>
                                        </p:tav>
                                      </p:tavLst>
                                    </p:anim>
                                    <p:set>
                                      <p:cBhvr>
                                        <p:cTn id="67"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321C8-D415-2052-9000-03F4D7D92B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978CFF-6672-0E15-EA8C-E5F4EB6FFDB3}"/>
              </a:ext>
            </a:extLst>
          </p:cNvPr>
          <p:cNvSpPr>
            <a:spLocks noGrp="1"/>
          </p:cNvSpPr>
          <p:nvPr>
            <p:ph type="title"/>
          </p:nvPr>
        </p:nvSpPr>
        <p:spPr/>
        <p:txBody>
          <a:bodyPr/>
          <a:lstStyle/>
          <a:p>
            <a:r>
              <a:rPr lang="en-GB" dirty="0"/>
              <a:t>Your Budget and Shopping List</a:t>
            </a:r>
          </a:p>
        </p:txBody>
      </p:sp>
      <p:sp>
        <p:nvSpPr>
          <p:cNvPr id="3" name="Text Placeholder 2">
            <a:extLst>
              <a:ext uri="{FF2B5EF4-FFF2-40B4-BE49-F238E27FC236}">
                <a16:creationId xmlns:a16="http://schemas.microsoft.com/office/drawing/2014/main" id="{EAAD979F-204E-3B5C-4233-23AAE8388E84}"/>
              </a:ext>
            </a:extLst>
          </p:cNvPr>
          <p:cNvSpPr>
            <a:spLocks noGrp="1"/>
          </p:cNvSpPr>
          <p:nvPr>
            <p:ph type="body" sz="quarter" idx="11"/>
          </p:nvPr>
        </p:nvSpPr>
        <p:spPr/>
        <p:txBody>
          <a:bodyPr/>
          <a:lstStyle/>
          <a:p>
            <a:r>
              <a:rPr lang="en-GB" sz="1800" b="1" dirty="0"/>
              <a:t>You have now selected the product or service you will be selling, and the next step is to plan your budget carefully to ensure you don’t run out of money. Consider…</a:t>
            </a:r>
          </a:p>
          <a:p>
            <a:endParaRPr lang="en-GB" sz="1800" dirty="0"/>
          </a:p>
          <a:p>
            <a:pPr marL="285750" indent="-285750">
              <a:buFont typeface="Arial" panose="020B0604020202020204" pitchFamily="34" charset="0"/>
              <a:buChar char="•"/>
            </a:pPr>
            <a:r>
              <a:rPr lang="en-GB" sz="1800" dirty="0"/>
              <a:t>The cost of the materials: will it be cheaper to bulk buy?</a:t>
            </a:r>
          </a:p>
          <a:p>
            <a:pPr marL="285750" indent="-285750">
              <a:buFont typeface="Arial" panose="020B0604020202020204" pitchFamily="34" charset="0"/>
              <a:buChar char="•"/>
            </a:pPr>
            <a:r>
              <a:rPr lang="en-GB" sz="1800" dirty="0"/>
              <a:t>Where will you buy from that is both affordable and good quality?</a:t>
            </a:r>
          </a:p>
          <a:p>
            <a:pPr marL="285750" indent="-285750">
              <a:buFont typeface="Arial" panose="020B0604020202020204" pitchFamily="34" charset="0"/>
              <a:buChar char="•"/>
            </a:pPr>
            <a:r>
              <a:rPr lang="en-GB" sz="1800" dirty="0"/>
              <a:t>Your budget: what is the total amount of £5 pledged between your team?</a:t>
            </a:r>
          </a:p>
          <a:p>
            <a:pPr marL="285750" indent="-285750">
              <a:buFont typeface="Arial" panose="020B0604020202020204" pitchFamily="34" charset="0"/>
              <a:buChar char="•"/>
            </a:pPr>
            <a:r>
              <a:rPr lang="en-GB" sz="1800" dirty="0"/>
              <a:t>How much will it cost to make each product?</a:t>
            </a:r>
          </a:p>
          <a:p>
            <a:pPr marL="285750" indent="-285750">
              <a:buFont typeface="Arial" panose="020B0604020202020204" pitchFamily="34" charset="0"/>
              <a:buChar char="•"/>
            </a:pPr>
            <a:r>
              <a:rPr lang="en-GB" sz="1800" dirty="0"/>
              <a:t>How much will each product be sold for?</a:t>
            </a:r>
          </a:p>
          <a:p>
            <a:pPr marL="285750" indent="-285750">
              <a:buFont typeface="Arial" panose="020B0604020202020204" pitchFamily="34" charset="0"/>
              <a:buChar char="•"/>
            </a:pPr>
            <a:r>
              <a:rPr lang="en-GB" sz="1800" dirty="0"/>
              <a:t>How many products do you need sell to recover your costs?</a:t>
            </a:r>
          </a:p>
        </p:txBody>
      </p:sp>
      <p:grpSp>
        <p:nvGrpSpPr>
          <p:cNvPr id="4" name="Group 3">
            <a:extLst>
              <a:ext uri="{FF2B5EF4-FFF2-40B4-BE49-F238E27FC236}">
                <a16:creationId xmlns:a16="http://schemas.microsoft.com/office/drawing/2014/main" id="{15003971-A10E-5E6D-E671-43717E2EAE7E}"/>
              </a:ext>
            </a:extLst>
          </p:cNvPr>
          <p:cNvGrpSpPr/>
          <p:nvPr/>
        </p:nvGrpSpPr>
        <p:grpSpPr>
          <a:xfrm>
            <a:off x="3371100" y="5035267"/>
            <a:ext cx="8711700" cy="1623900"/>
            <a:chOff x="3371100" y="5035267"/>
            <a:chExt cx="8711700" cy="1623900"/>
          </a:xfrm>
        </p:grpSpPr>
        <p:sp>
          <p:nvSpPr>
            <p:cNvPr id="5" name="Google Shape;348;p49">
              <a:extLst>
                <a:ext uri="{FF2B5EF4-FFF2-40B4-BE49-F238E27FC236}">
                  <a16:creationId xmlns:a16="http://schemas.microsoft.com/office/drawing/2014/main" id="{20A24DDD-6E48-7C8C-B878-6C4025773FE1}"/>
                </a:ext>
              </a:extLst>
            </p:cNvPr>
            <p:cNvSpPr/>
            <p:nvPr/>
          </p:nvSpPr>
          <p:spPr>
            <a:xfrm flipH="1">
              <a:off x="3371100" y="5035267"/>
              <a:ext cx="7982700" cy="894900"/>
            </a:xfrm>
            <a:prstGeom prst="rect">
              <a:avLst/>
            </a:prstGeom>
            <a:solidFill>
              <a:srgbClr val="FFFFFF"/>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b="1" dirty="0"/>
                <a:t>Discuss: </a:t>
              </a:r>
              <a:r>
                <a:rPr lang="en-US" dirty="0"/>
                <a:t>What can we learn from taking on new challenges?</a:t>
              </a:r>
              <a:endParaRPr i="0" u="none" strike="noStrike" cap="none" dirty="0">
                <a:solidFill>
                  <a:srgbClr val="000000"/>
                </a:solidFill>
              </a:endParaRPr>
            </a:p>
          </p:txBody>
        </p:sp>
        <p:pic>
          <p:nvPicPr>
            <p:cNvPr id="6" name="Google Shape;349;p49">
              <a:extLst>
                <a:ext uri="{FF2B5EF4-FFF2-40B4-BE49-F238E27FC236}">
                  <a16:creationId xmlns:a16="http://schemas.microsoft.com/office/drawing/2014/main" id="{3D2C027F-E29C-987B-82FC-9179E33E73E4}"/>
                </a:ext>
              </a:extLst>
            </p:cNvPr>
            <p:cNvPicPr preferRelativeResize="0"/>
            <p:nvPr/>
          </p:nvPicPr>
          <p:blipFill>
            <a:blip r:embed="rId3">
              <a:extLst>
                <a:ext uri="{28A0092B-C50C-407E-A947-70E740481C1C}">
                  <a14:useLocalDpi xmlns:a14="http://schemas.microsoft.com/office/drawing/2010/main" val="0"/>
                </a:ext>
              </a:extLst>
            </a:blip>
            <a:srcRect/>
            <a:stretch/>
          </p:blipFill>
          <p:spPr>
            <a:xfrm>
              <a:off x="10624800" y="5201167"/>
              <a:ext cx="1458000" cy="1458000"/>
            </a:xfrm>
            <a:prstGeom prst="rect">
              <a:avLst/>
            </a:prstGeom>
            <a:noFill/>
            <a:ln>
              <a:noFill/>
            </a:ln>
          </p:spPr>
        </p:pic>
      </p:grpSp>
    </p:spTree>
    <p:extLst>
      <p:ext uri="{BB962C8B-B14F-4D97-AF65-F5344CB8AC3E}">
        <p14:creationId xmlns:p14="http://schemas.microsoft.com/office/powerpoint/2010/main" val="1286777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1000"/>
                                        <p:tgtEl>
                                          <p:spTgt spid="3">
                                            <p:txEl>
                                              <p:pRg st="7" end="7"/>
                                            </p:txEl>
                                          </p:spTgt>
                                        </p:tgtEl>
                                      </p:cBhvr>
                                    </p:animEffect>
                                    <p:anim calcmode="lin" valueType="num">
                                      <p:cBhvr>
                                        <p:cTn id="5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37" presetClass="entr" presetSubtype="0" fill="hold" nodeType="click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fade">
                                      <p:cBhvr>
                                        <p:cTn id="56" dur="1000"/>
                                        <p:tgtEl>
                                          <p:spTgt spid="4"/>
                                        </p:tgtEl>
                                      </p:cBhvr>
                                    </p:animEffect>
                                    <p:anim calcmode="lin" valueType="num">
                                      <p:cBhvr>
                                        <p:cTn id="57" dur="1000" fill="hold"/>
                                        <p:tgtEl>
                                          <p:spTgt spid="4"/>
                                        </p:tgtEl>
                                        <p:attrNameLst>
                                          <p:attrName>ppt_x</p:attrName>
                                        </p:attrNameLst>
                                      </p:cBhvr>
                                      <p:tavLst>
                                        <p:tav tm="0">
                                          <p:val>
                                            <p:strVal val="#ppt_x"/>
                                          </p:val>
                                        </p:tav>
                                        <p:tav tm="100000">
                                          <p:val>
                                            <p:strVal val="#ppt_x"/>
                                          </p:val>
                                        </p:tav>
                                      </p:tavLst>
                                    </p:anim>
                                    <p:anim calcmode="lin" valueType="num">
                                      <p:cBhvr>
                                        <p:cTn id="58" dur="900" decel="100000" fill="hold"/>
                                        <p:tgtEl>
                                          <p:spTgt spid="4"/>
                                        </p:tgtEl>
                                        <p:attrNameLst>
                                          <p:attrName>ppt_y</p:attrName>
                                        </p:attrNameLst>
                                      </p:cBhvr>
                                      <p:tavLst>
                                        <p:tav tm="0">
                                          <p:val>
                                            <p:strVal val="#ppt_y+1"/>
                                          </p:val>
                                        </p:tav>
                                        <p:tav tm="100000">
                                          <p:val>
                                            <p:strVal val="#ppt_y-.03"/>
                                          </p:val>
                                        </p:tav>
                                      </p:tavLst>
                                    </p:anim>
                                    <p:anim calcmode="lin" valueType="num">
                                      <p:cBhvr>
                                        <p:cTn id="59"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B990A-A230-3A16-85B0-B567FF9B386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7552C3B-A99E-E8B4-DB3A-4E1E97498FD7}"/>
              </a:ext>
            </a:extLst>
          </p:cNvPr>
          <p:cNvSpPr>
            <a:spLocks noGrp="1"/>
          </p:cNvSpPr>
          <p:nvPr>
            <p:ph type="title"/>
          </p:nvPr>
        </p:nvSpPr>
        <p:spPr/>
        <p:txBody>
          <a:bodyPr/>
          <a:lstStyle/>
          <a:p>
            <a:r>
              <a:rPr lang="en-GB" dirty="0"/>
              <a:t>Your Sales Pitch!</a:t>
            </a:r>
          </a:p>
        </p:txBody>
      </p:sp>
      <p:sp>
        <p:nvSpPr>
          <p:cNvPr id="5" name="Text Placeholder 4">
            <a:extLst>
              <a:ext uri="{FF2B5EF4-FFF2-40B4-BE49-F238E27FC236}">
                <a16:creationId xmlns:a16="http://schemas.microsoft.com/office/drawing/2014/main" id="{C55671F8-1FF0-FE92-BF12-F9BFE9167B5C}"/>
              </a:ext>
            </a:extLst>
          </p:cNvPr>
          <p:cNvSpPr>
            <a:spLocks noGrp="1"/>
          </p:cNvSpPr>
          <p:nvPr>
            <p:ph type="body" sz="quarter" idx="12"/>
          </p:nvPr>
        </p:nvSpPr>
        <p:spPr/>
        <p:txBody>
          <a:bodyPr/>
          <a:lstStyle/>
          <a:p>
            <a:r>
              <a:rPr lang="en-GB" sz="1800" b="1" dirty="0"/>
              <a:t>Imagine you’re on Dragons’ Den. How would you persuade the Dragons to invest in your business?</a:t>
            </a:r>
          </a:p>
          <a:p>
            <a:endParaRPr lang="en-GB" sz="1800" b="1" dirty="0"/>
          </a:p>
          <a:p>
            <a:r>
              <a:rPr lang="en-GB" sz="1800" b="1" dirty="0">
                <a:solidFill>
                  <a:schemeClr val="tx2"/>
                </a:solidFill>
              </a:rPr>
              <a:t>What’s your goal? </a:t>
            </a:r>
            <a:r>
              <a:rPr lang="en-GB" sz="1800" dirty="0"/>
              <a:t>What are the key features of your business?</a:t>
            </a:r>
          </a:p>
          <a:p>
            <a:endParaRPr lang="en-GB" sz="1800" dirty="0"/>
          </a:p>
          <a:p>
            <a:r>
              <a:rPr lang="en-GB" sz="1800" b="1" dirty="0">
                <a:solidFill>
                  <a:schemeClr val="tx2"/>
                </a:solidFill>
              </a:rPr>
              <a:t>What do you do? </a:t>
            </a:r>
            <a:r>
              <a:rPr lang="en-GB" sz="1800" dirty="0"/>
              <a:t>Introduce yourselves and describe your business.</a:t>
            </a:r>
          </a:p>
          <a:p>
            <a:endParaRPr lang="en-GB" sz="1800" dirty="0"/>
          </a:p>
          <a:p>
            <a:r>
              <a:rPr lang="en-GB" sz="1800" b="1" dirty="0">
                <a:solidFill>
                  <a:schemeClr val="tx2"/>
                </a:solidFill>
              </a:rPr>
              <a:t>What is your USP? </a:t>
            </a:r>
            <a:r>
              <a:rPr lang="en-GB" sz="1800" dirty="0"/>
              <a:t>What is your Unique Selling Point (USP)?</a:t>
            </a:r>
          </a:p>
          <a:p>
            <a:endParaRPr lang="en-GB" sz="1800" dirty="0"/>
          </a:p>
          <a:p>
            <a:r>
              <a:rPr lang="en-GB" sz="1800" b="1" dirty="0">
                <a:solidFill>
                  <a:schemeClr val="tx2"/>
                </a:solidFill>
              </a:rPr>
              <a:t>Timing? </a:t>
            </a:r>
            <a:r>
              <a:rPr lang="en-GB" sz="1800" dirty="0"/>
              <a:t>You mustn’t go over 60 seconds.</a:t>
            </a:r>
          </a:p>
          <a:p>
            <a:endParaRPr lang="en-GB" sz="1800" dirty="0"/>
          </a:p>
          <a:p>
            <a:r>
              <a:rPr lang="en-GB" sz="1800" b="1" dirty="0">
                <a:solidFill>
                  <a:schemeClr val="tx2"/>
                </a:solidFill>
              </a:rPr>
              <a:t>Body language? </a:t>
            </a:r>
            <a:r>
              <a:rPr lang="en-GB" sz="1800" dirty="0"/>
              <a:t>Act confident, smile! Engage with your audience.</a:t>
            </a:r>
          </a:p>
        </p:txBody>
      </p:sp>
      <p:grpSp>
        <p:nvGrpSpPr>
          <p:cNvPr id="15" name="Group 14">
            <a:extLst>
              <a:ext uri="{FF2B5EF4-FFF2-40B4-BE49-F238E27FC236}">
                <a16:creationId xmlns:a16="http://schemas.microsoft.com/office/drawing/2014/main" id="{9607618B-BC74-2DA8-8AF6-6B86D747C2DF}"/>
              </a:ext>
            </a:extLst>
          </p:cNvPr>
          <p:cNvGrpSpPr/>
          <p:nvPr/>
        </p:nvGrpSpPr>
        <p:grpSpPr>
          <a:xfrm>
            <a:off x="314595" y="365125"/>
            <a:ext cx="2441877" cy="3734577"/>
            <a:chOff x="314595" y="365125"/>
            <a:chExt cx="2441877" cy="3734577"/>
          </a:xfrm>
        </p:grpSpPr>
        <p:pic>
          <p:nvPicPr>
            <p:cNvPr id="7" name="Picture 6">
              <a:extLst>
                <a:ext uri="{FF2B5EF4-FFF2-40B4-BE49-F238E27FC236}">
                  <a16:creationId xmlns:a16="http://schemas.microsoft.com/office/drawing/2014/main" id="{FB3785A5-BF8F-381C-2CFC-2350A5E262A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4595" y="646527"/>
              <a:ext cx="2441877" cy="3453175"/>
            </a:xfrm>
            <a:prstGeom prst="rect">
              <a:avLst/>
            </a:prstGeom>
            <a:ln>
              <a:solidFill>
                <a:schemeClr val="bg1">
                  <a:lumMod val="75000"/>
                </a:schemeClr>
              </a:solidFill>
            </a:ln>
          </p:spPr>
        </p:pic>
        <p:pic>
          <p:nvPicPr>
            <p:cNvPr id="8" name="Graphic 7" descr="Paperclip with solid fill">
              <a:extLst>
                <a:ext uri="{FF2B5EF4-FFF2-40B4-BE49-F238E27FC236}">
                  <a16:creationId xmlns:a16="http://schemas.microsoft.com/office/drawing/2014/main" id="{7BC55FEC-7122-CBFF-E4F4-18D0A37B06C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22664" y="365125"/>
              <a:ext cx="557249" cy="557249"/>
            </a:xfrm>
            <a:prstGeom prst="rect">
              <a:avLst/>
            </a:prstGeom>
          </p:spPr>
        </p:pic>
      </p:grpSp>
      <p:grpSp>
        <p:nvGrpSpPr>
          <p:cNvPr id="9" name="Group 8">
            <a:extLst>
              <a:ext uri="{FF2B5EF4-FFF2-40B4-BE49-F238E27FC236}">
                <a16:creationId xmlns:a16="http://schemas.microsoft.com/office/drawing/2014/main" id="{E59D39E3-C841-4625-15A3-9A90938AE42E}"/>
              </a:ext>
            </a:extLst>
          </p:cNvPr>
          <p:cNvGrpSpPr/>
          <p:nvPr/>
        </p:nvGrpSpPr>
        <p:grpSpPr>
          <a:xfrm>
            <a:off x="3371100" y="5035267"/>
            <a:ext cx="8711700" cy="1623900"/>
            <a:chOff x="3371100" y="5035267"/>
            <a:chExt cx="8711700" cy="1623900"/>
          </a:xfrm>
        </p:grpSpPr>
        <p:sp>
          <p:nvSpPr>
            <p:cNvPr id="10" name="Google Shape;348;p49">
              <a:extLst>
                <a:ext uri="{FF2B5EF4-FFF2-40B4-BE49-F238E27FC236}">
                  <a16:creationId xmlns:a16="http://schemas.microsoft.com/office/drawing/2014/main" id="{A7B75A2E-9ACC-9785-A7E7-12D7CF1CF694}"/>
                </a:ext>
              </a:extLst>
            </p:cNvPr>
            <p:cNvSpPr/>
            <p:nvPr/>
          </p:nvSpPr>
          <p:spPr>
            <a:xfrm flipH="1">
              <a:off x="3371100" y="5035267"/>
              <a:ext cx="7982700" cy="894900"/>
            </a:xfrm>
            <a:prstGeom prst="rect">
              <a:avLst/>
            </a:prstGeom>
            <a:solidFill>
              <a:srgbClr val="FFFFFF"/>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b="1" dirty="0"/>
                <a:t>Think: </a:t>
              </a:r>
              <a:r>
                <a:rPr lang="en-US" dirty="0"/>
                <a:t>Why is it important to try to support other people?</a:t>
              </a:r>
              <a:endParaRPr i="0" u="none" strike="noStrike" cap="none" dirty="0">
                <a:solidFill>
                  <a:srgbClr val="000000"/>
                </a:solidFill>
              </a:endParaRPr>
            </a:p>
          </p:txBody>
        </p:sp>
        <p:pic>
          <p:nvPicPr>
            <p:cNvPr id="11" name="Google Shape;349;p49">
              <a:extLst>
                <a:ext uri="{FF2B5EF4-FFF2-40B4-BE49-F238E27FC236}">
                  <a16:creationId xmlns:a16="http://schemas.microsoft.com/office/drawing/2014/main" id="{CDA94082-702D-FDE8-3F38-9B0869213AAD}"/>
                </a:ext>
              </a:extLst>
            </p:cNvPr>
            <p:cNvPicPr preferRelativeResize="0"/>
            <p:nvPr/>
          </p:nvPicPr>
          <p:blipFill>
            <a:blip r:embed="rId6">
              <a:extLst>
                <a:ext uri="{28A0092B-C50C-407E-A947-70E740481C1C}">
                  <a14:useLocalDpi xmlns:a14="http://schemas.microsoft.com/office/drawing/2010/main" val="0"/>
                </a:ext>
              </a:extLst>
            </a:blip>
            <a:srcRect/>
            <a:stretch/>
          </p:blipFill>
          <p:spPr>
            <a:xfrm>
              <a:off x="10624800" y="5201167"/>
              <a:ext cx="1458000" cy="1458000"/>
            </a:xfrm>
            <a:prstGeom prst="rect">
              <a:avLst/>
            </a:prstGeom>
            <a:noFill/>
            <a:ln>
              <a:noFill/>
            </a:ln>
          </p:spPr>
        </p:pic>
      </p:grpSp>
    </p:spTree>
    <p:extLst>
      <p:ext uri="{BB962C8B-B14F-4D97-AF65-F5344CB8AC3E}">
        <p14:creationId xmlns:p14="http://schemas.microsoft.com/office/powerpoint/2010/main" val="27085383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1000"/>
                                        <p:tgtEl>
                                          <p:spTgt spid="5">
                                            <p:txEl>
                                              <p:pRg st="4" end="4"/>
                                            </p:txEl>
                                          </p:spTgt>
                                        </p:tgtEl>
                                      </p:cBhvr>
                                    </p:animEffect>
                                    <p:anim calcmode="lin" valueType="num">
                                      <p:cBhvr>
                                        <p:cTn id="22"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xEl>
                                              <p:pRg st="6" end="6"/>
                                            </p:txEl>
                                          </p:spTgt>
                                        </p:tgtEl>
                                        <p:attrNameLst>
                                          <p:attrName>style.visibility</p:attrName>
                                        </p:attrNameLst>
                                      </p:cBhvr>
                                      <p:to>
                                        <p:strVal val="visible"/>
                                      </p:to>
                                    </p:set>
                                    <p:animEffect transition="in" filter="fade">
                                      <p:cBhvr>
                                        <p:cTn id="28" dur="1000"/>
                                        <p:tgtEl>
                                          <p:spTgt spid="5">
                                            <p:txEl>
                                              <p:pRg st="6" end="6"/>
                                            </p:txEl>
                                          </p:spTgt>
                                        </p:tgtEl>
                                      </p:cBhvr>
                                    </p:animEffect>
                                    <p:anim calcmode="lin" valueType="num">
                                      <p:cBhvr>
                                        <p:cTn id="29"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animEffect transition="in" filter="fade">
                                      <p:cBhvr>
                                        <p:cTn id="35" dur="1000"/>
                                        <p:tgtEl>
                                          <p:spTgt spid="5">
                                            <p:txEl>
                                              <p:pRg st="8" end="8"/>
                                            </p:txEl>
                                          </p:spTgt>
                                        </p:tgtEl>
                                      </p:cBhvr>
                                    </p:animEffect>
                                    <p:anim calcmode="lin" valueType="num">
                                      <p:cBhvr>
                                        <p:cTn id="36"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5">
                                            <p:txEl>
                                              <p:pRg st="10" end="10"/>
                                            </p:txEl>
                                          </p:spTgt>
                                        </p:tgtEl>
                                        <p:attrNameLst>
                                          <p:attrName>style.visibility</p:attrName>
                                        </p:attrNameLst>
                                      </p:cBhvr>
                                      <p:to>
                                        <p:strVal val="visible"/>
                                      </p:to>
                                    </p:set>
                                    <p:animEffect transition="in" filter="fade">
                                      <p:cBhvr>
                                        <p:cTn id="42" dur="1000"/>
                                        <p:tgtEl>
                                          <p:spTgt spid="5">
                                            <p:txEl>
                                              <p:pRg st="10" end="10"/>
                                            </p:txEl>
                                          </p:spTgt>
                                        </p:tgtEl>
                                      </p:cBhvr>
                                    </p:animEffect>
                                    <p:anim calcmode="lin" valueType="num">
                                      <p:cBhvr>
                                        <p:cTn id="43" dur="1000" fill="hold"/>
                                        <p:tgtEl>
                                          <p:spTgt spid="5">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37"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anim calcmode="lin" valueType="num">
                                      <p:cBhvr>
                                        <p:cTn id="50" dur="1000" fill="hold"/>
                                        <p:tgtEl>
                                          <p:spTgt spid="9"/>
                                        </p:tgtEl>
                                        <p:attrNameLst>
                                          <p:attrName>ppt_x</p:attrName>
                                        </p:attrNameLst>
                                      </p:cBhvr>
                                      <p:tavLst>
                                        <p:tav tm="0">
                                          <p:val>
                                            <p:strVal val="#ppt_x"/>
                                          </p:val>
                                        </p:tav>
                                        <p:tav tm="100000">
                                          <p:val>
                                            <p:strVal val="#ppt_x"/>
                                          </p:val>
                                        </p:tav>
                                      </p:tavLst>
                                    </p:anim>
                                    <p:anim calcmode="lin" valueType="num">
                                      <p:cBhvr>
                                        <p:cTn id="51" dur="900" decel="100000" fill="hold"/>
                                        <p:tgtEl>
                                          <p:spTgt spid="9"/>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37" presetClass="exit" presetSubtype="0" fill="hold" nodeType="clickEffect">
                                  <p:stCondLst>
                                    <p:cond delay="0"/>
                                  </p:stCondLst>
                                  <p:childTnLst>
                                    <p:animEffect transition="out" filter="fade">
                                      <p:cBhvr>
                                        <p:cTn id="56" dur="1000"/>
                                        <p:tgtEl>
                                          <p:spTgt spid="9"/>
                                        </p:tgtEl>
                                      </p:cBhvr>
                                    </p:animEffect>
                                    <p:anim calcmode="lin" valueType="num">
                                      <p:cBhvr>
                                        <p:cTn id="57" dur="1000"/>
                                        <p:tgtEl>
                                          <p:spTgt spid="9"/>
                                        </p:tgtEl>
                                        <p:attrNameLst>
                                          <p:attrName>ppt_x</p:attrName>
                                        </p:attrNameLst>
                                      </p:cBhvr>
                                      <p:tavLst>
                                        <p:tav tm="0">
                                          <p:val>
                                            <p:strVal val="ppt_x"/>
                                          </p:val>
                                        </p:tav>
                                        <p:tav tm="100000">
                                          <p:val>
                                            <p:strVal val="ppt_x"/>
                                          </p:val>
                                        </p:tav>
                                      </p:tavLst>
                                    </p:anim>
                                    <p:anim calcmode="lin" valueType="num">
                                      <p:cBhvr>
                                        <p:cTn id="58" dur="100" decel="100000"/>
                                        <p:tgtEl>
                                          <p:spTgt spid="9"/>
                                        </p:tgtEl>
                                        <p:attrNameLst>
                                          <p:attrName>ppt_y</p:attrName>
                                        </p:attrNameLst>
                                      </p:cBhvr>
                                      <p:tavLst>
                                        <p:tav tm="0">
                                          <p:val>
                                            <p:strVal val="ppt_y"/>
                                          </p:val>
                                        </p:tav>
                                        <p:tav tm="100000">
                                          <p:val>
                                            <p:strVal val="ppt_y-.03"/>
                                          </p:val>
                                        </p:tav>
                                      </p:tavLst>
                                    </p:anim>
                                    <p:anim calcmode="lin" valueType="num">
                                      <p:cBhvr>
                                        <p:cTn id="59" dur="900" accel="100000">
                                          <p:stCondLst>
                                            <p:cond delay="100"/>
                                          </p:stCondLst>
                                        </p:cTn>
                                        <p:tgtEl>
                                          <p:spTgt spid="9"/>
                                        </p:tgtEl>
                                        <p:attrNameLst>
                                          <p:attrName>ppt_y</p:attrName>
                                        </p:attrNameLst>
                                      </p:cBhvr>
                                      <p:tavLst>
                                        <p:tav tm="0">
                                          <p:val>
                                            <p:strVal val="ppt_y"/>
                                          </p:val>
                                        </p:tav>
                                        <p:tav tm="100000">
                                          <p:val>
                                            <p:strVal val="ppt_y+1"/>
                                          </p:val>
                                        </p:tav>
                                      </p:tavLst>
                                    </p:anim>
                                    <p:set>
                                      <p:cBhvr>
                                        <p:cTn id="60"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3.06.30_Pebbles &amp; Glass VT_Fiver">
            <a:hlinkClick r:id="" action="ppaction://media"/>
            <a:extLst>
              <a:ext uri="{FF2B5EF4-FFF2-40B4-BE49-F238E27FC236}">
                <a16:creationId xmlns:a16="http://schemas.microsoft.com/office/drawing/2014/main" id="{FFDDD00B-CE12-ED27-403C-019E4600395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4978" y="0"/>
            <a:ext cx="11857022" cy="6858000"/>
          </a:xfrm>
          <a:prstGeom prst="rect">
            <a:avLst/>
          </a:prstGeom>
        </p:spPr>
      </p:pic>
      <p:sp>
        <p:nvSpPr>
          <p:cNvPr id="8" name="Title 1">
            <a:extLst>
              <a:ext uri="{FF2B5EF4-FFF2-40B4-BE49-F238E27FC236}">
                <a16:creationId xmlns:a16="http://schemas.microsoft.com/office/drawing/2014/main" id="{DF471B2D-5A26-ED07-5B3D-198BF52A9EC6}"/>
              </a:ext>
            </a:extLst>
          </p:cNvPr>
          <p:cNvSpPr>
            <a:spLocks noGrp="1" noRot="1" noMove="1" noResize="1" noEditPoints="1" noAdjustHandles="1" noChangeArrowheads="1" noChangeShapeType="1"/>
          </p:cNvSpPr>
          <p:nvPr>
            <p:ph type="title"/>
          </p:nvPr>
        </p:nvSpPr>
        <p:spPr>
          <a:xfrm>
            <a:off x="838200" y="365125"/>
            <a:ext cx="10515600" cy="900149"/>
          </a:xfrm>
        </p:spPr>
        <p:txBody>
          <a:bodyPr/>
          <a:lstStyle/>
          <a:p>
            <a:r>
              <a:rPr lang="en-GB" dirty="0">
                <a:solidFill>
                  <a:schemeClr val="bg1"/>
                </a:solidFill>
              </a:rPr>
              <a:t>Best Sales Pitch 2023</a:t>
            </a:r>
            <a:br>
              <a:rPr lang="en-GB" dirty="0">
                <a:solidFill>
                  <a:schemeClr val="bg1"/>
                </a:solidFill>
              </a:rPr>
            </a:br>
            <a:r>
              <a:rPr lang="en-GB" sz="1800" dirty="0">
                <a:solidFill>
                  <a:schemeClr val="bg1"/>
                </a:solidFill>
              </a:rPr>
              <a:t>Pebbles &amp; Glass</a:t>
            </a:r>
          </a:p>
        </p:txBody>
      </p:sp>
      <p:grpSp>
        <p:nvGrpSpPr>
          <p:cNvPr id="7" name="Group 6">
            <a:extLst>
              <a:ext uri="{FF2B5EF4-FFF2-40B4-BE49-F238E27FC236}">
                <a16:creationId xmlns:a16="http://schemas.microsoft.com/office/drawing/2014/main" id="{847928DF-F8E2-C4B9-63D6-618AC56E273C}"/>
              </a:ext>
            </a:extLst>
          </p:cNvPr>
          <p:cNvGrpSpPr/>
          <p:nvPr/>
        </p:nvGrpSpPr>
        <p:grpSpPr>
          <a:xfrm>
            <a:off x="3331675" y="4155541"/>
            <a:ext cx="8751125" cy="2503626"/>
            <a:chOff x="3331675" y="4155541"/>
            <a:chExt cx="8751125" cy="2503626"/>
          </a:xfrm>
        </p:grpSpPr>
        <p:grpSp>
          <p:nvGrpSpPr>
            <p:cNvPr id="3" name="Group 2">
              <a:extLst>
                <a:ext uri="{FF2B5EF4-FFF2-40B4-BE49-F238E27FC236}">
                  <a16:creationId xmlns:a16="http://schemas.microsoft.com/office/drawing/2014/main" id="{EDBD256E-801D-A1CC-88CC-D6F0985C0F7F}"/>
                </a:ext>
              </a:extLst>
            </p:cNvPr>
            <p:cNvGrpSpPr/>
            <p:nvPr/>
          </p:nvGrpSpPr>
          <p:grpSpPr>
            <a:xfrm>
              <a:off x="3331675" y="4155541"/>
              <a:ext cx="8751125" cy="2503626"/>
              <a:chOff x="3331675" y="4155541"/>
              <a:chExt cx="8751125" cy="2503626"/>
            </a:xfrm>
          </p:grpSpPr>
          <p:sp>
            <p:nvSpPr>
              <p:cNvPr id="4" name="Google Shape;348;p49">
                <a:extLst>
                  <a:ext uri="{FF2B5EF4-FFF2-40B4-BE49-F238E27FC236}">
                    <a16:creationId xmlns:a16="http://schemas.microsoft.com/office/drawing/2014/main" id="{274D7386-643B-B8EA-E073-C034E6122897}"/>
                  </a:ext>
                </a:extLst>
              </p:cNvPr>
              <p:cNvSpPr/>
              <p:nvPr/>
            </p:nvSpPr>
            <p:spPr>
              <a:xfrm flipH="1">
                <a:off x="3331675" y="4155541"/>
                <a:ext cx="8022125" cy="1774626"/>
              </a:xfrm>
              <a:prstGeom prst="rect">
                <a:avLst/>
              </a:prstGeom>
              <a:solidFill>
                <a:srgbClr val="FFFFFF"/>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b="1" dirty="0"/>
                  <a:t>Identify </a:t>
                </a:r>
                <a:r>
                  <a:rPr lang="en-GB" dirty="0"/>
                  <a:t>what information you think is most important. </a:t>
                </a:r>
                <a:r>
                  <a:rPr lang="en-US" dirty="0"/>
                  <a:t>What are some things that you should include, and some things you shouldn’t? </a:t>
                </a:r>
                <a:endParaRPr i="0" u="none" strike="noStrike" cap="none" dirty="0">
                  <a:solidFill>
                    <a:srgbClr val="000000"/>
                  </a:solidFill>
                </a:endParaRPr>
              </a:p>
            </p:txBody>
          </p:sp>
          <p:pic>
            <p:nvPicPr>
              <p:cNvPr id="5" name="Google Shape;349;p49">
                <a:extLst>
                  <a:ext uri="{FF2B5EF4-FFF2-40B4-BE49-F238E27FC236}">
                    <a16:creationId xmlns:a16="http://schemas.microsoft.com/office/drawing/2014/main" id="{A2209517-C8DF-98BF-DF2E-7DCE6E10610D}"/>
                  </a:ext>
                </a:extLst>
              </p:cNvPr>
              <p:cNvPicPr preferRelativeResize="0"/>
              <p:nvPr/>
            </p:nvPicPr>
            <p:blipFill>
              <a:blip r:embed="rId6">
                <a:extLst>
                  <a:ext uri="{28A0092B-C50C-407E-A947-70E740481C1C}">
                    <a14:useLocalDpi xmlns:a14="http://schemas.microsoft.com/office/drawing/2010/main" val="0"/>
                  </a:ext>
                </a:extLst>
              </a:blip>
              <a:srcRect/>
              <a:stretch/>
            </p:blipFill>
            <p:spPr>
              <a:xfrm>
                <a:off x="10624800" y="5201167"/>
                <a:ext cx="1458000" cy="1458000"/>
              </a:xfrm>
              <a:prstGeom prst="rect">
                <a:avLst/>
              </a:prstGeom>
              <a:noFill/>
              <a:ln>
                <a:noFill/>
              </a:ln>
            </p:spPr>
          </p:pic>
        </p:grpSp>
        <p:pic>
          <p:nvPicPr>
            <p:cNvPr id="6" name="Google Shape;349;p49">
              <a:extLst>
                <a:ext uri="{FF2B5EF4-FFF2-40B4-BE49-F238E27FC236}">
                  <a16:creationId xmlns:a16="http://schemas.microsoft.com/office/drawing/2014/main" id="{6F9C15A9-DA48-5B90-587F-7F930B7A5974}"/>
                </a:ext>
              </a:extLst>
            </p:cNvPr>
            <p:cNvPicPr preferRelativeResize="0"/>
            <p:nvPr/>
          </p:nvPicPr>
          <p:blipFill>
            <a:blip r:embed="rId7">
              <a:extLst>
                <a:ext uri="{28A0092B-C50C-407E-A947-70E740481C1C}">
                  <a14:useLocalDpi xmlns:a14="http://schemas.microsoft.com/office/drawing/2010/main" val="0"/>
                </a:ext>
              </a:extLst>
            </a:blip>
            <a:srcRect/>
            <a:stretch/>
          </p:blipFill>
          <p:spPr>
            <a:xfrm>
              <a:off x="9665880" y="5201167"/>
              <a:ext cx="1458000" cy="1458000"/>
            </a:xfrm>
            <a:prstGeom prst="rect">
              <a:avLst/>
            </a:prstGeom>
            <a:noFill/>
            <a:ln>
              <a:noFill/>
            </a:ln>
          </p:spPr>
        </p:pic>
      </p:grpSp>
    </p:spTree>
    <p:extLst>
      <p:ext uri="{BB962C8B-B14F-4D97-AF65-F5344CB8AC3E}">
        <p14:creationId xmlns:p14="http://schemas.microsoft.com/office/powerpoint/2010/main" val="1984002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xit" presetSubtype="0" fill="hold" nodeType="clickEffect">
                                  <p:stCondLst>
                                    <p:cond delay="0"/>
                                  </p:stCondLst>
                                  <p:childTnLst>
                                    <p:animEffect transition="out" filter="fade">
                                      <p:cBhvr>
                                        <p:cTn id="14" dur="1000"/>
                                        <p:tgtEl>
                                          <p:spTgt spid="7"/>
                                        </p:tgtEl>
                                      </p:cBhvr>
                                    </p:animEffect>
                                    <p:anim calcmode="lin" valueType="num">
                                      <p:cBhvr>
                                        <p:cTn id="15" dur="1000"/>
                                        <p:tgtEl>
                                          <p:spTgt spid="7"/>
                                        </p:tgtEl>
                                        <p:attrNameLst>
                                          <p:attrName>ppt_x</p:attrName>
                                        </p:attrNameLst>
                                      </p:cBhvr>
                                      <p:tavLst>
                                        <p:tav tm="0">
                                          <p:val>
                                            <p:strVal val="ppt_x"/>
                                          </p:val>
                                        </p:tav>
                                        <p:tav tm="100000">
                                          <p:val>
                                            <p:strVal val="ppt_x"/>
                                          </p:val>
                                        </p:tav>
                                      </p:tavLst>
                                    </p:anim>
                                    <p:anim calcmode="lin" valueType="num">
                                      <p:cBhvr>
                                        <p:cTn id="16" dur="100" decel="100000"/>
                                        <p:tgtEl>
                                          <p:spTgt spid="7"/>
                                        </p:tgtEl>
                                        <p:attrNameLst>
                                          <p:attrName>ppt_y</p:attrName>
                                        </p:attrNameLst>
                                      </p:cBhvr>
                                      <p:tavLst>
                                        <p:tav tm="0">
                                          <p:val>
                                            <p:strVal val="ppt_y"/>
                                          </p:val>
                                        </p:tav>
                                        <p:tav tm="100000">
                                          <p:val>
                                            <p:strVal val="ppt_y-.03"/>
                                          </p:val>
                                        </p:tav>
                                      </p:tavLst>
                                    </p:anim>
                                    <p:anim calcmode="lin" valueType="num">
                                      <p:cBhvr>
                                        <p:cTn id="17" dur="900" accel="100000">
                                          <p:stCondLst>
                                            <p:cond delay="100"/>
                                          </p:stCondLst>
                                        </p:cTn>
                                        <p:tgtEl>
                                          <p:spTgt spid="7"/>
                                        </p:tgtEl>
                                        <p:attrNameLst>
                                          <p:attrName>ppt_y</p:attrName>
                                        </p:attrNameLst>
                                      </p:cBhvr>
                                      <p:tavLst>
                                        <p:tav tm="0">
                                          <p:val>
                                            <p:strVal val="ppt_y"/>
                                          </p:val>
                                        </p:tav>
                                        <p:tav tm="100000">
                                          <p:val>
                                            <p:strVal val="ppt_y+1"/>
                                          </p:val>
                                        </p:tav>
                                      </p:tavLst>
                                    </p:anim>
                                    <p:set>
                                      <p:cBhvr>
                                        <p:cTn id="18" dur="1" fill="hold">
                                          <p:stCondLst>
                                            <p:cond delay="999"/>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593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2"/>
                </p:tgtEl>
              </p:cMediaNode>
            </p:video>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YE">
      <a:dk1>
        <a:srgbClr val="032F3C"/>
      </a:dk1>
      <a:lt1>
        <a:sysClr val="window" lastClr="FFFFFF"/>
      </a:lt1>
      <a:dk2>
        <a:srgbClr val="B8BF0D"/>
      </a:dk2>
      <a:lt2>
        <a:srgbClr val="03783D"/>
      </a:lt2>
      <a:accent1>
        <a:srgbClr val="FD8204"/>
      </a:accent1>
      <a:accent2>
        <a:srgbClr val="E60088"/>
      </a:accent2>
      <a:accent3>
        <a:srgbClr val="87319A"/>
      </a:accent3>
      <a:accent4>
        <a:srgbClr val="0032A0"/>
      </a:accent4>
      <a:accent5>
        <a:srgbClr val="3285F3"/>
      </a:accent5>
      <a:accent6>
        <a:srgbClr val="00AEEF"/>
      </a:accent6>
      <a:hlink>
        <a:srgbClr val="00AEEF"/>
      </a:hlink>
      <a:folHlink>
        <a:srgbClr val="00AEEF"/>
      </a:folHlink>
    </a:clrScheme>
    <a:fontScheme name="A">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2D29380DE8FB84D96CC72BEA12CEB81" ma:contentTypeVersion="25" ma:contentTypeDescription="Create a new document." ma:contentTypeScope="" ma:versionID="dd8fff5903c1ab6654cd605a19e0be1d">
  <xsd:schema xmlns:xsd="http://www.w3.org/2001/XMLSchema" xmlns:xs="http://www.w3.org/2001/XMLSchema" xmlns:p="http://schemas.microsoft.com/office/2006/metadata/properties" xmlns:ns1="http://schemas.microsoft.com/sharepoint/v3" xmlns:ns2="c8c0ba40-820f-4126-b1a8-b068955cd419" xmlns:ns3="2abebb83-cf53-4fdf-a500-739cef3c54c9" targetNamespace="http://schemas.microsoft.com/office/2006/metadata/properties" ma:root="true" ma:fieldsID="ab5845392352dff2cf2f21efe174ad18" ns1:_="" ns2:_="" ns3:_="">
    <xsd:import namespace="http://schemas.microsoft.com/sharepoint/v3"/>
    <xsd:import namespace="c8c0ba40-820f-4126-b1a8-b068955cd419"/>
    <xsd:import namespace="2abebb83-cf53-4fdf-a500-739cef3c54c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ServiceDateTaken" minOccurs="0"/>
                <xsd:element ref="ns3:SharedWithUsers" minOccurs="0"/>
                <xsd:element ref="ns3:SharedWithDetails" minOccurs="0"/>
                <xsd:element ref="ns2:MediaServiceLocation" minOccurs="0"/>
                <xsd:element ref="ns2:X" minOccurs="0"/>
                <xsd:element ref="ns2:MediaLengthInSeconds" minOccurs="0"/>
                <xsd:element ref="ns3:TaxCatchAll" minOccurs="0"/>
                <xsd:element ref="ns2:lcf76f155ced4ddcb4097134ff3c332f"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8c0ba40-820f-4126-b1a8-b068955cd4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X" ma:index="22" nillable="true" ma:displayName="X" ma:description="sdd" ma:format="Thumbnail" ma:internalName="X">
      <xsd:simpleType>
        <xsd:restriction base="dms:Unknown"/>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11f41c62-27af-4b3a-baa4-527fc2e2b74f" ma:termSetId="09814cd3-568e-fe90-9814-8d621ff8fb84" ma:anchorId="fba54fb3-c3e1-fe81-a776-ca4b69148c4d" ma:open="true" ma:isKeyword="false">
      <xsd:complexType>
        <xsd:sequence>
          <xsd:element ref="pc:Terms" minOccurs="0" maxOccurs="1"/>
        </xsd:sequence>
      </xsd:complex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abebb83-cf53-4fdf-a500-739cef3c54c9"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0dbd3a9a-4cb9-48fb-b26f-7b8f30bd58b5}" ma:internalName="TaxCatchAll" ma:showField="CatchAllData" ma:web="2abebb83-cf53-4fdf-a500-739cef3c54c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LengthInSeconds xmlns="c8c0ba40-820f-4126-b1a8-b068955cd419" xsi:nil="true"/>
    <SharedWithUsers xmlns="2abebb83-cf53-4fdf-a500-739cef3c54c9">
      <UserInfo>
        <DisplayName/>
        <AccountId xsi:nil="true"/>
        <AccountType/>
      </UserInfo>
    </SharedWithUsers>
    <_ip_UnifiedCompliancePolicyUIAction xmlns="http://schemas.microsoft.com/sharepoint/v3" xsi:nil="true"/>
    <X xmlns="c8c0ba40-820f-4126-b1a8-b068955cd419" xsi:nil="true"/>
    <lcf76f155ced4ddcb4097134ff3c332f xmlns="c8c0ba40-820f-4126-b1a8-b068955cd419">
      <Terms xmlns="http://schemas.microsoft.com/office/infopath/2007/PartnerControls"/>
    </lcf76f155ced4ddcb4097134ff3c332f>
    <_ip_UnifiedCompliancePolicyProperties xmlns="http://schemas.microsoft.com/sharepoint/v3" xsi:nil="true"/>
    <TaxCatchAll xmlns="2abebb83-cf53-4fdf-a500-739cef3c54c9" xsi:nil="true"/>
  </documentManagement>
</p:properties>
</file>

<file path=customXml/itemProps1.xml><?xml version="1.0" encoding="utf-8"?>
<ds:datastoreItem xmlns:ds="http://schemas.openxmlformats.org/officeDocument/2006/customXml" ds:itemID="{9CA3D29D-C543-4EE2-9B31-C2B581ECD1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8c0ba40-820f-4126-b1a8-b068955cd419"/>
    <ds:schemaRef ds:uri="2abebb83-cf53-4fdf-a500-739cef3c54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68774D8-73CF-4FD5-B1BF-A248BD3BBA8D}">
  <ds:schemaRefs>
    <ds:schemaRef ds:uri="http://schemas.microsoft.com/sharepoint/v3/contenttype/forms"/>
  </ds:schemaRefs>
</ds:datastoreItem>
</file>

<file path=customXml/itemProps3.xml><?xml version="1.0" encoding="utf-8"?>
<ds:datastoreItem xmlns:ds="http://schemas.openxmlformats.org/officeDocument/2006/customXml" ds:itemID="{591CCA92-9A55-4B20-8267-80081F580CC0}">
  <ds:schemaRefs>
    <ds:schemaRef ds:uri="http://schemas.microsoft.com/office/2006/metadata/properties"/>
    <ds:schemaRef ds:uri="http://schemas.microsoft.com/office/infopath/2007/PartnerControls"/>
    <ds:schemaRef ds:uri="c8c0ba40-820f-4126-b1a8-b068955cd419"/>
    <ds:schemaRef ds:uri="2abebb83-cf53-4fdf-a500-739cef3c54c9"/>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TEMPLATE_10X PPT</Template>
  <TotalTime>0</TotalTime>
  <Words>2003</Words>
  <Application>Microsoft Office PowerPoint</Application>
  <PresentationFormat>Widescreen</PresentationFormat>
  <Paragraphs>208</Paragraphs>
  <Slides>11</Slides>
  <Notes>10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Poppins</vt:lpstr>
      <vt:lpstr>Poppins ExtraBold</vt:lpstr>
      <vt:lpstr>Wingdings</vt:lpstr>
      <vt:lpstr>Office Theme</vt:lpstr>
      <vt:lpstr>PowerPoint Presentation</vt:lpstr>
      <vt:lpstr>Word Guide</vt:lpstr>
      <vt:lpstr>Cost, Profit or Revenue?</vt:lpstr>
      <vt:lpstr>Getting Started!</vt:lpstr>
      <vt:lpstr>Getting Started!</vt:lpstr>
      <vt:lpstr>Your Business Plan</vt:lpstr>
      <vt:lpstr>Your Budget and Shopping List</vt:lpstr>
      <vt:lpstr>Your Sales Pitch!</vt:lpstr>
      <vt:lpstr>Best Sales Pitch 2023 Pebbles &amp; Glass</vt:lpstr>
      <vt:lpstr>Week 2 Recap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Stewart</dc:creator>
  <cp:lastModifiedBy>David Stewart</cp:lastModifiedBy>
  <cp:revision>4</cp:revision>
  <dcterms:created xsi:type="dcterms:W3CDTF">2023-10-31T07:40:39Z</dcterms:created>
  <dcterms:modified xsi:type="dcterms:W3CDTF">2024-03-20T12:40:35Z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mplianceAssetId">
    <vt:lpwstr/>
  </property>
  <property fmtid="{D5CDD505-2E9C-101B-9397-08002B2CF9AE}" pid="3" name="TriggerFlowInfo">
    <vt:lpwstr/>
  </property>
  <property fmtid="{D5CDD505-2E9C-101B-9397-08002B2CF9AE}" pid="4" name="_activity">
    <vt:lpwstr>{"FileActivityType":"6","FileActivityTimeStamp":"2023-11-23T08:10:16.383Z","FileActivityUsersOnPage":[{"DisplayName":"David Stewart","Id":"david.stewart@y-e.org.uk"}],"FileActivityNavigationId":null}</vt:lpwstr>
  </property>
  <property fmtid="{D5CDD505-2E9C-101B-9397-08002B2CF9AE}" pid="5" name="_ExtendedDescription">
    <vt:lpwstr/>
  </property>
  <property fmtid="{D5CDD505-2E9C-101B-9397-08002B2CF9AE}" pid="6" name="ContentTypeId">
    <vt:lpwstr>0x01010042D29380DE8FB84D96CC72BEA12CEB81</vt:lpwstr>
  </property>
  <property fmtid="{D5CDD505-2E9C-101B-9397-08002B2CF9AE}" pid="7" name="MediaServiceImageTags">
    <vt:lpwstr/>
  </property>
</Properties>
</file>